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</p:sldMasterIdLst>
  <p:notesMasterIdLst>
    <p:notesMasterId r:id="rId19"/>
  </p:notesMasterIdLst>
  <p:sldIdLst>
    <p:sldId id="257" r:id="rId3"/>
    <p:sldId id="277" r:id="rId4"/>
    <p:sldId id="286" r:id="rId5"/>
    <p:sldId id="280" r:id="rId6"/>
    <p:sldId id="284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989" autoAdjust="0"/>
  </p:normalViewPr>
  <p:slideViewPr>
    <p:cSldViewPr snapToGrid="0">
      <p:cViewPr varScale="1">
        <p:scale>
          <a:sx n="61" d="100"/>
          <a:sy n="61" d="100"/>
        </p:scale>
        <p:origin x="2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pherson\Documents\Release%20of%20Results\Release%20of%20Results%202018%20Grenada%20Barbados-3August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dirty="0">
                <a:solidFill>
                  <a:schemeClr val="tx1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CAPE!$V$22:$V$28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CAPE!$Y$22:$Y$28</c:f>
              <c:numCache>
                <c:formatCode>0.00</c:formatCode>
                <c:ptCount val="7"/>
                <c:pt idx="0">
                  <c:v>11.771552082467371</c:v>
                </c:pt>
                <c:pt idx="1">
                  <c:v>35.630559481253641</c:v>
                </c:pt>
                <c:pt idx="2">
                  <c:v>61.218721423227208</c:v>
                </c:pt>
                <c:pt idx="3">
                  <c:v>85.086042065009565</c:v>
                </c:pt>
                <c:pt idx="4">
                  <c:v>96.807714689500386</c:v>
                </c:pt>
                <c:pt idx="5">
                  <c:v>99.642530551168022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78-445F-B610-B583C7E760DA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CAPE!$V$22:$V$28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CAPE!$AB$22:$AB$28</c:f>
              <c:numCache>
                <c:formatCode>0.00</c:formatCode>
                <c:ptCount val="7"/>
                <c:pt idx="0">
                  <c:v>24.955985915492956</c:v>
                </c:pt>
                <c:pt idx="1">
                  <c:v>49.867957746478872</c:v>
                </c:pt>
                <c:pt idx="2">
                  <c:v>72.5</c:v>
                </c:pt>
                <c:pt idx="3">
                  <c:v>89.603873239436624</c:v>
                </c:pt>
                <c:pt idx="4">
                  <c:v>97.913732394366207</c:v>
                </c:pt>
                <c:pt idx="5">
                  <c:v>99.841549295774655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78-445F-B610-B583C7E760DA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CAPE!$V$22:$V$28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CAPE!$AE$22:$AE$28</c:f>
              <c:numCache>
                <c:formatCode>0.00</c:formatCode>
                <c:ptCount val="7"/>
                <c:pt idx="0">
                  <c:v>17.2289156626506</c:v>
                </c:pt>
                <c:pt idx="1">
                  <c:v>41.764199655765921</c:v>
                </c:pt>
                <c:pt idx="2">
                  <c:v>65.895008605851984</c:v>
                </c:pt>
                <c:pt idx="3">
                  <c:v>85.103270223752162</c:v>
                </c:pt>
                <c:pt idx="4">
                  <c:v>96.592082616179013</c:v>
                </c:pt>
                <c:pt idx="5">
                  <c:v>99.586919104991409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78-445F-B610-B583C7E76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277968"/>
        <c:axId val="1433272144"/>
      </c:lineChart>
      <c:catAx>
        <c:axId val="143327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2144"/>
        <c:crosses val="autoZero"/>
        <c:auto val="1"/>
        <c:lblAlgn val="ctr"/>
        <c:lblOffset val="100"/>
        <c:noMultiLvlLbl val="0"/>
      </c:catAx>
      <c:valAx>
        <c:axId val="1433272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CAPE!$B$21:$B$27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CAPE!$E$21:$E$27</c:f>
              <c:numCache>
                <c:formatCode>0.00</c:formatCode>
                <c:ptCount val="7"/>
                <c:pt idx="0">
                  <c:v>10.554260554260555</c:v>
                </c:pt>
                <c:pt idx="1">
                  <c:v>37.930587930587933</c:v>
                </c:pt>
                <c:pt idx="2">
                  <c:v>66.951566951566946</c:v>
                </c:pt>
                <c:pt idx="3">
                  <c:v>85.049210049210046</c:v>
                </c:pt>
                <c:pt idx="4">
                  <c:v>97.176897176897171</c:v>
                </c:pt>
                <c:pt idx="5">
                  <c:v>99.792799792799784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D-4078-A008-6BA3A0110638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CAPE!$B$21:$B$27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CAPE!$H$21:$H$27</c:f>
              <c:numCache>
                <c:formatCode>0.00</c:formatCode>
                <c:ptCount val="7"/>
                <c:pt idx="0">
                  <c:v>15.407053831874833</c:v>
                </c:pt>
                <c:pt idx="1">
                  <c:v>44.510739856801905</c:v>
                </c:pt>
                <c:pt idx="2">
                  <c:v>69.557146645452136</c:v>
                </c:pt>
                <c:pt idx="3">
                  <c:v>89.604879342349506</c:v>
                </c:pt>
                <c:pt idx="4">
                  <c:v>98.16361707769822</c:v>
                </c:pt>
                <c:pt idx="5">
                  <c:v>99.933704587642538</c:v>
                </c:pt>
                <c:pt idx="6">
                  <c:v>98.229912490055682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D-4078-A008-6BA3A0110638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CAPE!$B$21:$B$27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CAPE!$K$21:$K$27</c:f>
              <c:numCache>
                <c:formatCode>0.00</c:formatCode>
                <c:ptCount val="7"/>
                <c:pt idx="0">
                  <c:v>8.089546325034668</c:v>
                </c:pt>
                <c:pt idx="1">
                  <c:v>31.162913557419269</c:v>
                </c:pt>
                <c:pt idx="2">
                  <c:v>58.640956217394177</c:v>
                </c:pt>
                <c:pt idx="3">
                  <c:v>85.135045895793439</c:v>
                </c:pt>
                <c:pt idx="4">
                  <c:v>96.84342600541504</c:v>
                </c:pt>
                <c:pt idx="5">
                  <c:v>99.70283299214158</c:v>
                </c:pt>
                <c:pt idx="6">
                  <c:v>97.14059301327346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0D-4078-A008-6BA3A0110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7840"/>
        <c:axId val="1427161184"/>
      </c:lineChart>
      <c:catAx>
        <c:axId val="14271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1184"/>
        <c:crosses val="autoZero"/>
        <c:auto val="1"/>
        <c:lblAlgn val="ctr"/>
        <c:lblOffset val="100"/>
        <c:noMultiLvlLbl val="0"/>
      </c:catAx>
      <c:valAx>
        <c:axId val="1427161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CAPE!$B$62:$B$68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CAPE!$E$62:$E$68</c:f>
              <c:numCache>
                <c:formatCode>0.00</c:formatCode>
                <c:ptCount val="7"/>
                <c:pt idx="0">
                  <c:v>14.026958719460826</c:v>
                </c:pt>
                <c:pt idx="1">
                  <c:v>37.594776748104465</c:v>
                </c:pt>
                <c:pt idx="2">
                  <c:v>65.016849199663014</c:v>
                </c:pt>
                <c:pt idx="3">
                  <c:v>84.140690817186183</c:v>
                </c:pt>
                <c:pt idx="4">
                  <c:v>96.14574557708508</c:v>
                </c:pt>
                <c:pt idx="5">
                  <c:v>99.599831508003362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30-40C3-881D-DD4112228713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CAPE!$B$62:$B$68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CAPE!$H$62:$H$68</c:f>
              <c:numCache>
                <c:formatCode>0.00</c:formatCode>
                <c:ptCount val="7"/>
                <c:pt idx="0">
                  <c:v>13.1550098662574</c:v>
                </c:pt>
                <c:pt idx="1">
                  <c:v>35.058101293575973</c:v>
                </c:pt>
                <c:pt idx="2">
                  <c:v>61.960096470072358</c:v>
                </c:pt>
                <c:pt idx="3">
                  <c:v>83.731637798728357</c:v>
                </c:pt>
                <c:pt idx="4">
                  <c:v>96.535847401885562</c:v>
                </c:pt>
                <c:pt idx="5">
                  <c:v>99.780749835562389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0-40C3-881D-DD4112228713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CAPE!$B$62:$B$68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CAPE!$K$62:$K$68</c:f>
              <c:numCache>
                <c:formatCode>0.00</c:formatCode>
                <c:ptCount val="7"/>
                <c:pt idx="0">
                  <c:v>16.766590862104611</c:v>
                </c:pt>
                <c:pt idx="1">
                  <c:v>37.854041761422366</c:v>
                </c:pt>
                <c:pt idx="2">
                  <c:v>61.091585693611734</c:v>
                </c:pt>
                <c:pt idx="3">
                  <c:v>80.00826958858795</c:v>
                </c:pt>
                <c:pt idx="4">
                  <c:v>94.418027703121751</c:v>
                </c:pt>
                <c:pt idx="5">
                  <c:v>99.297084970022723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30-40C3-881D-DD4112228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00672"/>
        <c:axId val="2115811072"/>
      </c:lineChart>
      <c:catAx>
        <c:axId val="21158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11072"/>
        <c:crosses val="autoZero"/>
        <c:auto val="1"/>
        <c:lblAlgn val="ctr"/>
        <c:lblOffset val="100"/>
        <c:noMultiLvlLbl val="0"/>
      </c:catAx>
      <c:valAx>
        <c:axId val="21158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10870516185475"/>
          <c:y val="0.16708333333333336"/>
          <c:w val="0.8585579615048119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CAPE!$V$62:$V$68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CAPE!$Y$62:$Y$68</c:f>
              <c:numCache>
                <c:formatCode>0.00</c:formatCode>
                <c:ptCount val="7"/>
                <c:pt idx="0">
                  <c:v>24.598623853211009</c:v>
                </c:pt>
                <c:pt idx="1">
                  <c:v>54.759174311926607</c:v>
                </c:pt>
                <c:pt idx="2">
                  <c:v>79.271788990825684</c:v>
                </c:pt>
                <c:pt idx="3">
                  <c:v>92.631880733944953</c:v>
                </c:pt>
                <c:pt idx="4">
                  <c:v>98.537844036697251</c:v>
                </c:pt>
                <c:pt idx="5">
                  <c:v>99.799311926605512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1-4A4F-83B0-CFBE60B831D2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CAPE!$V$62:$V$68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CAPE!$AB$62:$AB$68</c:f>
              <c:numCache>
                <c:formatCode>0.00</c:formatCode>
                <c:ptCount val="7"/>
                <c:pt idx="0">
                  <c:v>20.228898426323319</c:v>
                </c:pt>
                <c:pt idx="1">
                  <c:v>45.579399141630901</c:v>
                </c:pt>
                <c:pt idx="2">
                  <c:v>72.246065808297573</c:v>
                </c:pt>
                <c:pt idx="3">
                  <c:v>89.327610872675251</c:v>
                </c:pt>
                <c:pt idx="4">
                  <c:v>97.85407725321889</c:v>
                </c:pt>
                <c:pt idx="5">
                  <c:v>99.742489270386272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C1-4A4F-83B0-CFBE60B831D2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CAPE!$V$62:$V$68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CAPE!$AE$62:$AE$68</c:f>
              <c:numCache>
                <c:formatCode>0.00</c:formatCode>
                <c:ptCount val="7"/>
                <c:pt idx="0">
                  <c:v>7.8698553948832028</c:v>
                </c:pt>
                <c:pt idx="1">
                  <c:v>27.586206896551722</c:v>
                </c:pt>
                <c:pt idx="2">
                  <c:v>52.057842046718577</c:v>
                </c:pt>
                <c:pt idx="3">
                  <c:v>73.692992213570633</c:v>
                </c:pt>
                <c:pt idx="4">
                  <c:v>92.324805339265851</c:v>
                </c:pt>
                <c:pt idx="5">
                  <c:v>98.804226918798662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C1-4A4F-83B0-CFBE60B83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647328"/>
        <c:axId val="1520646496"/>
      </c:lineChart>
      <c:catAx>
        <c:axId val="15206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646496"/>
        <c:crosses val="autoZero"/>
        <c:auto val="1"/>
        <c:lblAlgn val="ctr"/>
        <c:lblOffset val="100"/>
        <c:noMultiLvlLbl val="0"/>
      </c:catAx>
      <c:valAx>
        <c:axId val="1520646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64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CAPE!$AP$64:$AP$69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CAPE!$AS$64:$AS$69</c:f>
              <c:numCache>
                <c:formatCode>0.00</c:formatCode>
                <c:ptCount val="6"/>
                <c:pt idx="0">
                  <c:v>16.085732842606625</c:v>
                </c:pt>
                <c:pt idx="1">
                  <c:v>33.73024464169734</c:v>
                </c:pt>
                <c:pt idx="2">
                  <c:v>48.711842390127735</c:v>
                </c:pt>
                <c:pt idx="3">
                  <c:v>64.083134877679157</c:v>
                </c:pt>
                <c:pt idx="4">
                  <c:v>79.346178826585842</c:v>
                </c:pt>
                <c:pt idx="5">
                  <c:v>95.453561376921414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9A-4251-88BE-5AD4E0BAB1EB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CAPE!$AP$64:$AP$69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CAPE!$AV$64:$AV$69</c:f>
              <c:numCache>
                <c:formatCode>0.00</c:formatCode>
                <c:ptCount val="6"/>
                <c:pt idx="0">
                  <c:v>24.151583710407241</c:v>
                </c:pt>
                <c:pt idx="1">
                  <c:v>47.888386123680242</c:v>
                </c:pt>
                <c:pt idx="2">
                  <c:v>65.045248868778287</c:v>
                </c:pt>
                <c:pt idx="3">
                  <c:v>78.827300150829572</c:v>
                </c:pt>
                <c:pt idx="4">
                  <c:v>92.138009049773771</c:v>
                </c:pt>
                <c:pt idx="5">
                  <c:v>98.793363499245871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9A-4251-88BE-5AD4E0BAB1EB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CAPE!$AP$64:$AP$69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CAPE!$AY$64:$AY$69</c:f>
              <c:numCache>
                <c:formatCode>0.00</c:formatCode>
                <c:ptCount val="6"/>
                <c:pt idx="0">
                  <c:v>27.800385521524952</c:v>
                </c:pt>
                <c:pt idx="1">
                  <c:v>49.475262368815592</c:v>
                </c:pt>
                <c:pt idx="2">
                  <c:v>65.474405654315703</c:v>
                </c:pt>
                <c:pt idx="3">
                  <c:v>78.303705290212037</c:v>
                </c:pt>
                <c:pt idx="4">
                  <c:v>88.34868280145642</c:v>
                </c:pt>
                <c:pt idx="5">
                  <c:v>98.200899550224889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9A-4251-88BE-5AD4E0BAB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4928"/>
        <c:axId val="1427162848"/>
      </c:lineChart>
      <c:catAx>
        <c:axId val="14271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2848"/>
        <c:crosses val="autoZero"/>
        <c:auto val="1"/>
        <c:lblAlgn val="ctr"/>
        <c:lblOffset val="100"/>
        <c:noMultiLvlLbl val="0"/>
      </c:catAx>
      <c:valAx>
        <c:axId val="1427162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CAPE!$BJ$64:$BJ$70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CAPE!$BM$64:$BM$70</c:f>
              <c:numCache>
                <c:formatCode>0.00</c:formatCode>
                <c:ptCount val="7"/>
                <c:pt idx="0">
                  <c:v>22.900351066702672</c:v>
                </c:pt>
                <c:pt idx="1">
                  <c:v>48.501215230893862</c:v>
                </c:pt>
                <c:pt idx="2">
                  <c:v>71.212530380772336</c:v>
                </c:pt>
                <c:pt idx="3">
                  <c:v>86.686470429381572</c:v>
                </c:pt>
                <c:pt idx="4">
                  <c:v>94.004860923575464</c:v>
                </c:pt>
                <c:pt idx="5">
                  <c:v>99.270861463678088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98-4F58-A291-44A12A84D0F5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CAPE!$BJ$64:$BJ$70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CAPE!$BP$64:$BP$70</c:f>
              <c:numCache>
                <c:formatCode>0.00</c:formatCode>
                <c:ptCount val="7"/>
                <c:pt idx="0">
                  <c:v>24.094488188976378</c:v>
                </c:pt>
                <c:pt idx="1">
                  <c:v>52.850393700787407</c:v>
                </c:pt>
                <c:pt idx="2">
                  <c:v>75.716535433070874</c:v>
                </c:pt>
                <c:pt idx="3">
                  <c:v>87.874015748031496</c:v>
                </c:pt>
                <c:pt idx="4">
                  <c:v>95.181102362204726</c:v>
                </c:pt>
                <c:pt idx="5">
                  <c:v>99.181102362204726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98-4F58-A291-44A12A84D0F5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CAPE!$BJ$64:$BJ$70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CAPE!$BS$64:$BS$70</c:f>
              <c:numCache>
                <c:formatCode>0.00</c:formatCode>
                <c:ptCount val="7"/>
                <c:pt idx="0">
                  <c:v>18.795811518324605</c:v>
                </c:pt>
                <c:pt idx="1">
                  <c:v>43.795811518324605</c:v>
                </c:pt>
                <c:pt idx="2">
                  <c:v>68.03664921465969</c:v>
                </c:pt>
                <c:pt idx="3">
                  <c:v>85.549738219895289</c:v>
                </c:pt>
                <c:pt idx="4">
                  <c:v>94.581151832460733</c:v>
                </c:pt>
                <c:pt idx="5">
                  <c:v>99.633507853403145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98-4F58-A291-44A12A84D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595888"/>
        <c:axId val="913600464"/>
      </c:lineChart>
      <c:catAx>
        <c:axId val="9135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600464"/>
        <c:crosses val="autoZero"/>
        <c:auto val="1"/>
        <c:lblAlgn val="ctr"/>
        <c:lblOffset val="100"/>
        <c:noMultiLvlLbl val="0"/>
      </c:catAx>
      <c:valAx>
        <c:axId val="9136004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5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dirty="0" smtClean="0">
                <a:solidFill>
                  <a:schemeClr val="tx1"/>
                </a:solidFill>
              </a:rPr>
              <a:t>Region</a:t>
            </a:r>
            <a:endParaRPr lang="en-029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CAPE!$AP$24:$AP$30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CAPE!$AS$24:$AS$30</c:f>
              <c:numCache>
                <c:formatCode>0.00</c:formatCode>
                <c:ptCount val="7"/>
                <c:pt idx="0">
                  <c:v>22.850076103500761</c:v>
                </c:pt>
                <c:pt idx="1">
                  <c:v>36.567732115677323</c:v>
                </c:pt>
                <c:pt idx="2">
                  <c:v>46.917808219178085</c:v>
                </c:pt>
                <c:pt idx="3">
                  <c:v>58.085996955859969</c:v>
                </c:pt>
                <c:pt idx="4">
                  <c:v>69.843987823439875</c:v>
                </c:pt>
                <c:pt idx="5">
                  <c:v>84.493911719939121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5-4542-B651-252CD9E18B3E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CAPE!$AP$24:$AP$30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CAPE!$AV$24:$AV$30</c:f>
              <c:numCache>
                <c:formatCode>0.00</c:formatCode>
                <c:ptCount val="7"/>
                <c:pt idx="0">
                  <c:v>22.045184304399523</c:v>
                </c:pt>
                <c:pt idx="1">
                  <c:v>33.222354340071341</c:v>
                </c:pt>
                <c:pt idx="2">
                  <c:v>44.827586206896548</c:v>
                </c:pt>
                <c:pt idx="3">
                  <c:v>56.432818073721755</c:v>
                </c:pt>
                <c:pt idx="4">
                  <c:v>67.919143876337685</c:v>
                </c:pt>
                <c:pt idx="5">
                  <c:v>83.75743162901307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5-4542-B651-252CD9E18B3E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CAPE!$AP$24:$AP$30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CAPE!$AY$24:$AY$30</c:f>
              <c:numCache>
                <c:formatCode>0.00</c:formatCode>
                <c:ptCount val="7"/>
                <c:pt idx="0">
                  <c:v>17.68457198920775</c:v>
                </c:pt>
                <c:pt idx="1">
                  <c:v>31.420161883738043</c:v>
                </c:pt>
                <c:pt idx="2">
                  <c:v>44.616139318126073</c:v>
                </c:pt>
                <c:pt idx="3">
                  <c:v>58.54795192543537</c:v>
                </c:pt>
                <c:pt idx="4">
                  <c:v>70.689232278636254</c:v>
                </c:pt>
                <c:pt idx="5">
                  <c:v>85.087073828795681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5-4542-B651-252CD9E18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770944"/>
        <c:axId val="917764704"/>
      </c:lineChart>
      <c:catAx>
        <c:axId val="9177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64704"/>
        <c:crosses val="autoZero"/>
        <c:auto val="1"/>
        <c:lblAlgn val="ctr"/>
        <c:lblOffset val="100"/>
        <c:noMultiLvlLbl val="0"/>
      </c:catAx>
      <c:valAx>
        <c:axId val="917764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dirty="0" smtClean="0">
                <a:solidFill>
                  <a:schemeClr val="tx1"/>
                </a:solidFill>
              </a:rPr>
              <a:t>Region</a:t>
            </a:r>
            <a:endParaRPr lang="en-029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CAPE!$BJ$24:$BJ$30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CAPE!$BM$24:$BM$30</c:f>
              <c:numCache>
                <c:formatCode>0.00</c:formatCode>
                <c:ptCount val="7"/>
                <c:pt idx="0">
                  <c:v>31.661786237188871</c:v>
                </c:pt>
                <c:pt idx="1">
                  <c:v>52.37920937042459</c:v>
                </c:pt>
                <c:pt idx="2">
                  <c:v>68.374816983894576</c:v>
                </c:pt>
                <c:pt idx="3">
                  <c:v>77.891654465592964</c:v>
                </c:pt>
                <c:pt idx="4">
                  <c:v>88.396778916544648</c:v>
                </c:pt>
                <c:pt idx="5">
                  <c:v>96.486090775988274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29-41C7-A50B-E8E94EBA5192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CAPE!$BJ$24:$BJ$30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CAPE!$BP$24:$BP$30</c:f>
              <c:numCache>
                <c:formatCode>0.00</c:formatCode>
                <c:ptCount val="7"/>
                <c:pt idx="0">
                  <c:v>27.562380038387719</c:v>
                </c:pt>
                <c:pt idx="1">
                  <c:v>46.564299424184263</c:v>
                </c:pt>
                <c:pt idx="2">
                  <c:v>62.725527831094055</c:v>
                </c:pt>
                <c:pt idx="3">
                  <c:v>71.976967370441457</c:v>
                </c:pt>
                <c:pt idx="4">
                  <c:v>84.299424184261028</c:v>
                </c:pt>
                <c:pt idx="5">
                  <c:v>93.857965451055648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29-41C7-A50B-E8E94EBA5192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CAPE!$BJ$24:$BJ$30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CAPE!$BS$24:$BS$30</c:f>
              <c:numCache>
                <c:formatCode>0.00</c:formatCode>
                <c:ptCount val="7"/>
                <c:pt idx="0">
                  <c:v>26.368159203980102</c:v>
                </c:pt>
                <c:pt idx="1">
                  <c:v>47.388059701492537</c:v>
                </c:pt>
                <c:pt idx="2">
                  <c:v>62.976782752902153</c:v>
                </c:pt>
                <c:pt idx="3">
                  <c:v>74.170812603648415</c:v>
                </c:pt>
                <c:pt idx="4">
                  <c:v>84.950248756218897</c:v>
                </c:pt>
                <c:pt idx="5">
                  <c:v>94.651741293532325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29-41C7-A50B-E8E94EBA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279216"/>
        <c:axId val="1433271728"/>
      </c:lineChart>
      <c:catAx>
        <c:axId val="14332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1728"/>
        <c:crosses val="autoZero"/>
        <c:auto val="1"/>
        <c:lblAlgn val="ctr"/>
        <c:lblOffset val="100"/>
        <c:noMultiLvlLbl val="0"/>
      </c:catAx>
      <c:valAx>
        <c:axId val="1433271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EC1FD-2499-4089-A661-D23882303EC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159D22-E3E0-4224-8187-C66259C93C4D}">
      <dgm:prSet phldrT="[Text]" custT="1"/>
      <dgm:spPr/>
      <dgm:t>
        <a:bodyPr/>
        <a:lstStyle/>
        <a:p>
          <a:r>
            <a:rPr lang="en-US" sz="3200" smtClean="0"/>
            <a:t>Grade I</a:t>
          </a:r>
          <a:endParaRPr lang="en-US" sz="3200" dirty="0"/>
        </a:p>
      </dgm:t>
    </dgm:pt>
    <dgm:pt modelId="{4EEE7B54-FD80-4B31-A447-FB4569EACA2D}" type="parTrans" cxnId="{53136DCF-EBCA-496F-9289-D8A87C331759}">
      <dgm:prSet/>
      <dgm:spPr/>
      <dgm:t>
        <a:bodyPr/>
        <a:lstStyle/>
        <a:p>
          <a:endParaRPr lang="en-US"/>
        </a:p>
      </dgm:t>
    </dgm:pt>
    <dgm:pt modelId="{1B6643EF-B412-49A1-829A-4F80DBA8E28C}" type="sibTrans" cxnId="{53136DCF-EBCA-496F-9289-D8A87C331759}">
      <dgm:prSet/>
      <dgm:spPr/>
      <dgm:t>
        <a:bodyPr/>
        <a:lstStyle/>
        <a:p>
          <a:endParaRPr lang="en-US"/>
        </a:p>
      </dgm:t>
    </dgm:pt>
    <dgm:pt modelId="{ACE7385E-AD1B-4A70-87BC-539E62AFCDD2}">
      <dgm:prSet phldrT="[Text]" custT="1"/>
      <dgm:spPr/>
      <dgm:t>
        <a:bodyPr/>
        <a:lstStyle/>
        <a:p>
          <a:r>
            <a:rPr lang="en-US" sz="1800" smtClean="0"/>
            <a:t>Shows </a:t>
          </a:r>
          <a:r>
            <a:rPr lang="en-US" sz="2400" b="1" smtClean="0"/>
            <a:t>EXCELLENT </a:t>
          </a:r>
          <a:r>
            <a:rPr lang="en-US" sz="1800" smtClean="0"/>
            <a:t>grasp of principles, concepts and skills</a:t>
          </a:r>
          <a:endParaRPr lang="en-US" sz="1800" dirty="0"/>
        </a:p>
      </dgm:t>
    </dgm:pt>
    <dgm:pt modelId="{FC90825C-B6CE-410F-92A7-1E8E110CF9EB}" type="parTrans" cxnId="{21E392B0-A25E-486E-B634-BC4121B0AF0B}">
      <dgm:prSet/>
      <dgm:spPr/>
      <dgm:t>
        <a:bodyPr/>
        <a:lstStyle/>
        <a:p>
          <a:endParaRPr lang="en-US"/>
        </a:p>
      </dgm:t>
    </dgm:pt>
    <dgm:pt modelId="{CAEA0EDC-2F78-42A4-A7D6-23F119CD2F0E}" type="sibTrans" cxnId="{21E392B0-A25E-486E-B634-BC4121B0AF0B}">
      <dgm:prSet/>
      <dgm:spPr/>
      <dgm:t>
        <a:bodyPr/>
        <a:lstStyle/>
        <a:p>
          <a:endParaRPr lang="en-US"/>
        </a:p>
      </dgm:t>
    </dgm:pt>
    <dgm:pt modelId="{B0C2FB49-08D9-4A5A-9260-B4721C949E07}">
      <dgm:prSet phldrT="[Text]" custT="1"/>
      <dgm:spPr/>
      <dgm:t>
        <a:bodyPr/>
        <a:lstStyle/>
        <a:p>
          <a:r>
            <a:rPr lang="en-US" sz="3200" smtClean="0"/>
            <a:t>Grade II</a:t>
          </a:r>
          <a:endParaRPr lang="en-US" sz="3200" dirty="0"/>
        </a:p>
      </dgm:t>
    </dgm:pt>
    <dgm:pt modelId="{15C1C037-B04E-47A3-A57E-F67A87558D54}" type="parTrans" cxnId="{DE4CF99A-2062-4E74-A40D-AFBFBD98147B}">
      <dgm:prSet/>
      <dgm:spPr/>
      <dgm:t>
        <a:bodyPr/>
        <a:lstStyle/>
        <a:p>
          <a:endParaRPr lang="en-US"/>
        </a:p>
      </dgm:t>
    </dgm:pt>
    <dgm:pt modelId="{9DD49E4A-FABE-40D6-B018-31421BBA96F2}" type="sibTrans" cxnId="{DE4CF99A-2062-4E74-A40D-AFBFBD98147B}">
      <dgm:prSet/>
      <dgm:spPr/>
      <dgm:t>
        <a:bodyPr/>
        <a:lstStyle/>
        <a:p>
          <a:endParaRPr lang="en-US"/>
        </a:p>
      </dgm:t>
    </dgm:pt>
    <dgm:pt modelId="{04CACB03-CEC8-4D63-A000-F96A905ADD6E}">
      <dgm:prSet phldrT="[Text]" custT="1"/>
      <dgm:spPr/>
      <dgm:t>
        <a:bodyPr/>
        <a:lstStyle/>
        <a:p>
          <a:r>
            <a:rPr lang="en-US" sz="1800" dirty="0" smtClean="0"/>
            <a:t>Shows </a:t>
          </a:r>
          <a:r>
            <a:rPr lang="en-US" sz="2400" b="1" dirty="0" smtClean="0"/>
            <a:t>very good </a:t>
          </a:r>
          <a:r>
            <a:rPr lang="en-US" sz="1800" dirty="0" smtClean="0"/>
            <a:t>grasp of principles, concepts and skills</a:t>
          </a:r>
          <a:endParaRPr lang="en-US" sz="1800" dirty="0"/>
        </a:p>
      </dgm:t>
    </dgm:pt>
    <dgm:pt modelId="{919FE96C-3210-4FCE-A36D-2AB3891EF1E8}" type="parTrans" cxnId="{B8ADB0ED-9A7F-4371-938D-5F7AEAD51F1B}">
      <dgm:prSet/>
      <dgm:spPr/>
      <dgm:t>
        <a:bodyPr/>
        <a:lstStyle/>
        <a:p>
          <a:endParaRPr lang="en-US"/>
        </a:p>
      </dgm:t>
    </dgm:pt>
    <dgm:pt modelId="{934F4B0E-5147-4A65-A13C-B0988AF95B07}" type="sibTrans" cxnId="{B8ADB0ED-9A7F-4371-938D-5F7AEAD51F1B}">
      <dgm:prSet/>
      <dgm:spPr/>
      <dgm:t>
        <a:bodyPr/>
        <a:lstStyle/>
        <a:p>
          <a:endParaRPr lang="en-US"/>
        </a:p>
      </dgm:t>
    </dgm:pt>
    <dgm:pt modelId="{C6E97F42-D5BE-47D1-97F7-3060063F99BB}">
      <dgm:prSet phldrT="[Text]" custT="1"/>
      <dgm:spPr/>
      <dgm:t>
        <a:bodyPr/>
        <a:lstStyle/>
        <a:p>
          <a:r>
            <a:rPr lang="en-US" sz="3200" smtClean="0"/>
            <a:t>Grade III</a:t>
          </a:r>
          <a:endParaRPr lang="en-US" sz="3200" dirty="0"/>
        </a:p>
      </dgm:t>
    </dgm:pt>
    <dgm:pt modelId="{269958C7-03D4-47EA-838F-87C68601948F}" type="parTrans" cxnId="{15A22F30-DED8-43DA-9BB7-50D2EE7A0485}">
      <dgm:prSet/>
      <dgm:spPr/>
      <dgm:t>
        <a:bodyPr/>
        <a:lstStyle/>
        <a:p>
          <a:endParaRPr lang="en-US"/>
        </a:p>
      </dgm:t>
    </dgm:pt>
    <dgm:pt modelId="{EDF09FE9-77FE-4C8D-A78E-967B3087FCF0}" type="sibTrans" cxnId="{15A22F30-DED8-43DA-9BB7-50D2EE7A0485}">
      <dgm:prSet/>
      <dgm:spPr/>
      <dgm:t>
        <a:bodyPr/>
        <a:lstStyle/>
        <a:p>
          <a:endParaRPr lang="en-US"/>
        </a:p>
      </dgm:t>
    </dgm:pt>
    <dgm:pt modelId="{23D74844-7F70-48DE-B9D7-BEA0DB1265DF}">
      <dgm:prSet phldrT="[Text]" custT="1"/>
      <dgm:spPr/>
      <dgm:t>
        <a:bodyPr/>
        <a:lstStyle/>
        <a:p>
          <a:r>
            <a:rPr lang="en-US" sz="1800" smtClean="0"/>
            <a:t>Shows </a:t>
          </a:r>
          <a:r>
            <a:rPr lang="en-US" sz="2400" b="1" smtClean="0"/>
            <a:t>good</a:t>
          </a:r>
          <a:r>
            <a:rPr lang="en-US" sz="1800" smtClean="0"/>
            <a:t> grasp of principles, concepts and skills</a:t>
          </a:r>
          <a:endParaRPr lang="en-US" sz="1800" dirty="0"/>
        </a:p>
      </dgm:t>
    </dgm:pt>
    <dgm:pt modelId="{6A9266F9-A081-4425-8347-B8ABF92D76F1}" type="parTrans" cxnId="{BE69A2C4-E931-4C69-BEF1-C562D205AFF4}">
      <dgm:prSet/>
      <dgm:spPr/>
      <dgm:t>
        <a:bodyPr/>
        <a:lstStyle/>
        <a:p>
          <a:endParaRPr lang="en-US"/>
        </a:p>
      </dgm:t>
    </dgm:pt>
    <dgm:pt modelId="{47B0AEAC-5D35-4E2C-95E8-AEE78F2BCFD2}" type="sibTrans" cxnId="{BE69A2C4-E931-4C69-BEF1-C562D205AFF4}">
      <dgm:prSet/>
      <dgm:spPr/>
      <dgm:t>
        <a:bodyPr/>
        <a:lstStyle/>
        <a:p>
          <a:endParaRPr lang="en-US"/>
        </a:p>
      </dgm:t>
    </dgm:pt>
    <dgm:pt modelId="{A3B1522D-399A-45AC-B748-D7B1FA27BED8}">
      <dgm:prSet custT="1"/>
      <dgm:spPr/>
      <dgm:t>
        <a:bodyPr/>
        <a:lstStyle/>
        <a:p>
          <a:r>
            <a:rPr lang="en-US" sz="3200" smtClean="0"/>
            <a:t>Grade IV</a:t>
          </a:r>
          <a:endParaRPr lang="en-US" sz="3200" dirty="0"/>
        </a:p>
      </dgm:t>
    </dgm:pt>
    <dgm:pt modelId="{91A6FF5C-2990-4256-8A37-65B1556E5E60}" type="parTrans" cxnId="{C43483F4-24E3-4B1F-8004-E131319D320B}">
      <dgm:prSet/>
      <dgm:spPr/>
      <dgm:t>
        <a:bodyPr/>
        <a:lstStyle/>
        <a:p>
          <a:endParaRPr lang="en-US"/>
        </a:p>
      </dgm:t>
    </dgm:pt>
    <dgm:pt modelId="{9278BD27-BB53-4C1B-B8FE-DF08FC728E19}" type="sibTrans" cxnId="{C43483F4-24E3-4B1F-8004-E131319D320B}">
      <dgm:prSet/>
      <dgm:spPr/>
      <dgm:t>
        <a:bodyPr/>
        <a:lstStyle/>
        <a:p>
          <a:endParaRPr lang="en-US"/>
        </a:p>
      </dgm:t>
    </dgm:pt>
    <dgm:pt modelId="{60854ABC-F2D7-4DD5-AFEC-B8375CCF053A}">
      <dgm:prSet/>
      <dgm:spPr/>
      <dgm:t>
        <a:bodyPr/>
        <a:lstStyle/>
        <a:p>
          <a:endParaRPr lang="en-US" sz="1600" dirty="0"/>
        </a:p>
      </dgm:t>
    </dgm:pt>
    <dgm:pt modelId="{2DC3D47F-4E61-428E-8AE5-16B956C84948}" type="parTrans" cxnId="{01BD622B-AF95-490C-BF99-B1806B7DD0C8}">
      <dgm:prSet/>
      <dgm:spPr/>
      <dgm:t>
        <a:bodyPr/>
        <a:lstStyle/>
        <a:p>
          <a:endParaRPr lang="en-US"/>
        </a:p>
      </dgm:t>
    </dgm:pt>
    <dgm:pt modelId="{300B613E-B7C5-432D-8919-0F6FEF7CC65D}" type="sibTrans" cxnId="{01BD622B-AF95-490C-BF99-B1806B7DD0C8}">
      <dgm:prSet/>
      <dgm:spPr/>
      <dgm:t>
        <a:bodyPr/>
        <a:lstStyle/>
        <a:p>
          <a:endParaRPr lang="en-US"/>
        </a:p>
      </dgm:t>
    </dgm:pt>
    <dgm:pt modelId="{E383DA87-F59F-4C80-86A2-E4B22FE210A6}">
      <dgm:prSet custT="1"/>
      <dgm:spPr/>
      <dgm:t>
        <a:bodyPr/>
        <a:lstStyle/>
        <a:p>
          <a:r>
            <a:rPr lang="en-US" sz="3200" smtClean="0"/>
            <a:t>Grade VII</a:t>
          </a:r>
          <a:endParaRPr lang="en-US" sz="3200" dirty="0"/>
        </a:p>
      </dgm:t>
    </dgm:pt>
    <dgm:pt modelId="{DCFD9683-3DEB-4047-AADE-64A12A5721E1}" type="parTrans" cxnId="{94FA7CE9-633E-41E9-8D54-FE3BEE60BB41}">
      <dgm:prSet/>
      <dgm:spPr/>
      <dgm:t>
        <a:bodyPr/>
        <a:lstStyle/>
        <a:p>
          <a:endParaRPr lang="en-US"/>
        </a:p>
      </dgm:t>
    </dgm:pt>
    <dgm:pt modelId="{85A27697-98CF-4DF1-AF21-81E993575032}" type="sibTrans" cxnId="{94FA7CE9-633E-41E9-8D54-FE3BEE60BB41}">
      <dgm:prSet/>
      <dgm:spPr/>
      <dgm:t>
        <a:bodyPr/>
        <a:lstStyle/>
        <a:p>
          <a:endParaRPr lang="en-US"/>
        </a:p>
      </dgm:t>
    </dgm:pt>
    <dgm:pt modelId="{60ABB1A2-9F1D-4F1B-BD08-C6DB06AFE57A}">
      <dgm:prSet/>
      <dgm:spPr/>
      <dgm:t>
        <a:bodyPr/>
        <a:lstStyle/>
        <a:p>
          <a:endParaRPr lang="en-US" sz="1600" dirty="0"/>
        </a:p>
      </dgm:t>
    </dgm:pt>
    <dgm:pt modelId="{5EE7663B-A15C-4BEA-BF0B-8A73C9AAD226}" type="parTrans" cxnId="{8726A324-2C69-4795-9FCF-718C0AEBD214}">
      <dgm:prSet/>
      <dgm:spPr/>
      <dgm:t>
        <a:bodyPr/>
        <a:lstStyle/>
        <a:p>
          <a:endParaRPr lang="en-US"/>
        </a:p>
      </dgm:t>
    </dgm:pt>
    <dgm:pt modelId="{14E4CE49-37EA-4E45-B082-12E0D4C62A56}" type="sibTrans" cxnId="{8726A324-2C69-4795-9FCF-718C0AEBD214}">
      <dgm:prSet/>
      <dgm:spPr/>
      <dgm:t>
        <a:bodyPr/>
        <a:lstStyle/>
        <a:p>
          <a:endParaRPr lang="en-US"/>
        </a:p>
      </dgm:t>
    </dgm:pt>
    <dgm:pt modelId="{46CF64DB-5C66-4520-BC4B-777771BD4306}">
      <dgm:prSet custT="1"/>
      <dgm:spPr/>
      <dgm:t>
        <a:bodyPr/>
        <a:lstStyle/>
        <a:p>
          <a:r>
            <a:rPr lang="en-US" sz="3200" dirty="0" smtClean="0"/>
            <a:t>Grade V</a:t>
          </a:r>
          <a:endParaRPr lang="en-US" sz="3200" dirty="0"/>
        </a:p>
      </dgm:t>
    </dgm:pt>
    <dgm:pt modelId="{A6030D7B-20DE-4263-9262-5D4A796C44AA}" type="parTrans" cxnId="{D89A8EA5-ECBA-46BF-B556-343D36D3A180}">
      <dgm:prSet/>
      <dgm:spPr/>
      <dgm:t>
        <a:bodyPr/>
        <a:lstStyle/>
        <a:p>
          <a:endParaRPr lang="en-US"/>
        </a:p>
      </dgm:t>
    </dgm:pt>
    <dgm:pt modelId="{23056A20-DD46-4997-AA93-9D7220DB8A9B}" type="sibTrans" cxnId="{D89A8EA5-ECBA-46BF-B556-343D36D3A180}">
      <dgm:prSet/>
      <dgm:spPr/>
      <dgm:t>
        <a:bodyPr/>
        <a:lstStyle/>
        <a:p>
          <a:endParaRPr lang="en-US"/>
        </a:p>
      </dgm:t>
    </dgm:pt>
    <dgm:pt modelId="{0629173D-243C-44DE-B55F-B613EC1137A3}">
      <dgm:prSet/>
      <dgm:spPr/>
      <dgm:t>
        <a:bodyPr/>
        <a:lstStyle/>
        <a:p>
          <a:endParaRPr lang="en-US" sz="1600" dirty="0"/>
        </a:p>
      </dgm:t>
    </dgm:pt>
    <dgm:pt modelId="{995DBB14-6BC1-44D0-9650-526EE3102860}" type="parTrans" cxnId="{400F6C71-4E1F-47AA-B6A0-9D7BCC2B9270}">
      <dgm:prSet/>
      <dgm:spPr/>
      <dgm:t>
        <a:bodyPr/>
        <a:lstStyle/>
        <a:p>
          <a:endParaRPr lang="en-US"/>
        </a:p>
      </dgm:t>
    </dgm:pt>
    <dgm:pt modelId="{28970072-3881-4C24-8D5D-4D72C0688611}" type="sibTrans" cxnId="{400F6C71-4E1F-47AA-B6A0-9D7BCC2B9270}">
      <dgm:prSet/>
      <dgm:spPr/>
      <dgm:t>
        <a:bodyPr/>
        <a:lstStyle/>
        <a:p>
          <a:endParaRPr lang="en-US"/>
        </a:p>
      </dgm:t>
    </dgm:pt>
    <dgm:pt modelId="{5ACA794C-3B93-435A-A878-6910C46469C9}">
      <dgm:prSet custT="1"/>
      <dgm:spPr/>
      <dgm:t>
        <a:bodyPr/>
        <a:lstStyle/>
        <a:p>
          <a:r>
            <a:rPr lang="en-US" sz="1800" dirty="0" smtClean="0"/>
            <a:t>Shows </a:t>
          </a:r>
          <a:r>
            <a:rPr lang="en-US" sz="2000" b="1" dirty="0" smtClean="0"/>
            <a:t>satisfactory</a:t>
          </a:r>
          <a:r>
            <a:rPr lang="en-US" sz="1800" dirty="0" smtClean="0"/>
            <a:t> grasp of principles, concepts and skills</a:t>
          </a:r>
          <a:endParaRPr lang="en-US" sz="1800" dirty="0"/>
        </a:p>
      </dgm:t>
    </dgm:pt>
    <dgm:pt modelId="{24517C8B-2839-4F11-A5C6-AC6C0327A4D2}" type="parTrans" cxnId="{18785B0F-F7F0-43D6-A633-87B3E0DAACEF}">
      <dgm:prSet/>
      <dgm:spPr/>
      <dgm:t>
        <a:bodyPr/>
        <a:lstStyle/>
        <a:p>
          <a:endParaRPr lang="en-US"/>
        </a:p>
      </dgm:t>
    </dgm:pt>
    <dgm:pt modelId="{F7640102-14ED-423E-97EA-64A911CAEC4E}" type="sibTrans" cxnId="{18785B0F-F7F0-43D6-A633-87B3E0DAACEF}">
      <dgm:prSet/>
      <dgm:spPr/>
      <dgm:t>
        <a:bodyPr/>
        <a:lstStyle/>
        <a:p>
          <a:endParaRPr lang="en-US"/>
        </a:p>
      </dgm:t>
    </dgm:pt>
    <dgm:pt modelId="{B892A4A0-5E0A-4A5C-82D1-FEAB38C6A3EC}">
      <dgm:prSet custT="1"/>
      <dgm:spPr/>
      <dgm:t>
        <a:bodyPr/>
        <a:lstStyle/>
        <a:p>
          <a:r>
            <a:rPr lang="en-US" sz="1800" smtClean="0"/>
            <a:t>Shows </a:t>
          </a:r>
          <a:r>
            <a:rPr lang="en-US" sz="2000" b="1" smtClean="0"/>
            <a:t>acceptable</a:t>
          </a:r>
          <a:r>
            <a:rPr lang="en-US" sz="1800" smtClean="0"/>
            <a:t> grasp of principles, concepts and skills</a:t>
          </a:r>
          <a:endParaRPr lang="en-US" sz="1800" dirty="0"/>
        </a:p>
      </dgm:t>
    </dgm:pt>
    <dgm:pt modelId="{85DECF5F-A73A-484C-9DA0-96C38FD6CCF2}" type="parTrans" cxnId="{1DE8FCEC-3B7D-4995-9D35-E76F8ED140A8}">
      <dgm:prSet/>
      <dgm:spPr/>
      <dgm:t>
        <a:bodyPr/>
        <a:lstStyle/>
        <a:p>
          <a:endParaRPr lang="en-US"/>
        </a:p>
      </dgm:t>
    </dgm:pt>
    <dgm:pt modelId="{B4758F52-362F-459A-8118-3DB467E7377A}" type="sibTrans" cxnId="{1DE8FCEC-3B7D-4995-9D35-E76F8ED140A8}">
      <dgm:prSet/>
      <dgm:spPr/>
      <dgm:t>
        <a:bodyPr/>
        <a:lstStyle/>
        <a:p>
          <a:endParaRPr lang="en-US"/>
        </a:p>
      </dgm:t>
    </dgm:pt>
    <dgm:pt modelId="{5259093A-BA38-4437-A36E-C6890545B121}">
      <dgm:prSet custT="1"/>
      <dgm:spPr/>
      <dgm:t>
        <a:bodyPr/>
        <a:lstStyle/>
        <a:p>
          <a:r>
            <a:rPr lang="en-US" sz="1800" smtClean="0"/>
            <a:t>Shows </a:t>
          </a:r>
          <a:r>
            <a:rPr lang="en-US" sz="2000" b="1" smtClean="0"/>
            <a:t>very limited </a:t>
          </a:r>
          <a:r>
            <a:rPr lang="en-US" sz="1800" smtClean="0"/>
            <a:t>grasp of principles, concepts and skills</a:t>
          </a:r>
          <a:endParaRPr lang="en-US" sz="1800" dirty="0"/>
        </a:p>
      </dgm:t>
    </dgm:pt>
    <dgm:pt modelId="{758D5BEB-64C2-4AD8-88B0-F083E3CAEE51}" type="parTrans" cxnId="{1B9A5963-5035-4E95-90DF-BA62D6E93DC1}">
      <dgm:prSet/>
      <dgm:spPr/>
      <dgm:t>
        <a:bodyPr/>
        <a:lstStyle/>
        <a:p>
          <a:endParaRPr lang="en-US"/>
        </a:p>
      </dgm:t>
    </dgm:pt>
    <dgm:pt modelId="{582A46BB-2454-48AF-ADDA-C3A1164F928C}" type="sibTrans" cxnId="{1B9A5963-5035-4E95-90DF-BA62D6E93DC1}">
      <dgm:prSet/>
      <dgm:spPr/>
      <dgm:t>
        <a:bodyPr/>
        <a:lstStyle/>
        <a:p>
          <a:endParaRPr lang="en-US"/>
        </a:p>
      </dgm:t>
    </dgm:pt>
    <dgm:pt modelId="{B7661036-6954-4832-89EA-7F53D8104538}">
      <dgm:prSet custT="1"/>
      <dgm:spPr/>
      <dgm:t>
        <a:bodyPr/>
        <a:lstStyle/>
        <a:p>
          <a:r>
            <a:rPr lang="en-US" sz="3200" smtClean="0"/>
            <a:t>Grade VI</a:t>
          </a:r>
          <a:endParaRPr lang="en-US" sz="3200" dirty="0"/>
        </a:p>
      </dgm:t>
    </dgm:pt>
    <dgm:pt modelId="{567815DA-4E87-4A60-9F8F-E7BBAF55B192}" type="parTrans" cxnId="{8FBF72CA-4C25-4877-BE12-DEF92895A46D}">
      <dgm:prSet/>
      <dgm:spPr/>
      <dgm:t>
        <a:bodyPr/>
        <a:lstStyle/>
        <a:p>
          <a:endParaRPr lang="en-US"/>
        </a:p>
      </dgm:t>
    </dgm:pt>
    <dgm:pt modelId="{0BEC3E73-4664-4CFF-9D11-CA47F424B374}" type="sibTrans" cxnId="{8FBF72CA-4C25-4877-BE12-DEF92895A46D}">
      <dgm:prSet/>
      <dgm:spPr/>
      <dgm:t>
        <a:bodyPr/>
        <a:lstStyle/>
        <a:p>
          <a:endParaRPr lang="en-US"/>
        </a:p>
      </dgm:t>
    </dgm:pt>
    <dgm:pt modelId="{8D404860-6CFA-40A1-896B-ACF362575704}">
      <dgm:prSet/>
      <dgm:spPr/>
      <dgm:t>
        <a:bodyPr/>
        <a:lstStyle/>
        <a:p>
          <a:endParaRPr lang="en-US" sz="1600" dirty="0"/>
        </a:p>
      </dgm:t>
    </dgm:pt>
    <dgm:pt modelId="{95778E31-76FD-474B-AA8D-4BB38C751FAB}" type="parTrans" cxnId="{52B26BDF-2356-4ACC-ADFA-97D48A27D3DB}">
      <dgm:prSet/>
      <dgm:spPr/>
      <dgm:t>
        <a:bodyPr/>
        <a:lstStyle/>
        <a:p>
          <a:endParaRPr lang="en-US"/>
        </a:p>
      </dgm:t>
    </dgm:pt>
    <dgm:pt modelId="{0CDD14C7-AFA7-465F-A948-857D7DFC8853}" type="sibTrans" cxnId="{52B26BDF-2356-4ACC-ADFA-97D48A27D3DB}">
      <dgm:prSet/>
      <dgm:spPr/>
      <dgm:t>
        <a:bodyPr/>
        <a:lstStyle/>
        <a:p>
          <a:endParaRPr lang="en-US"/>
        </a:p>
      </dgm:t>
    </dgm:pt>
    <dgm:pt modelId="{FF55C69B-BFE9-468E-B2F1-8783BEDA838B}">
      <dgm:prSet custT="1"/>
      <dgm:spPr/>
      <dgm:t>
        <a:bodyPr/>
        <a:lstStyle/>
        <a:p>
          <a:r>
            <a:rPr lang="en-US" sz="1800" smtClean="0"/>
            <a:t>Shows </a:t>
          </a:r>
          <a:r>
            <a:rPr lang="en-US" sz="2000" b="1" smtClean="0"/>
            <a:t>limited</a:t>
          </a:r>
          <a:r>
            <a:rPr lang="en-US" sz="1800" smtClean="0"/>
            <a:t> grasp of principles, concepts and skills</a:t>
          </a:r>
          <a:endParaRPr lang="en-US" sz="1800" dirty="0"/>
        </a:p>
      </dgm:t>
    </dgm:pt>
    <dgm:pt modelId="{2026BEAF-8586-4155-B946-2752D4D38709}" type="parTrans" cxnId="{9D60D52A-39FC-4D31-B2CD-BCF9776A9A3F}">
      <dgm:prSet/>
      <dgm:spPr/>
      <dgm:t>
        <a:bodyPr/>
        <a:lstStyle/>
        <a:p>
          <a:endParaRPr lang="en-US"/>
        </a:p>
      </dgm:t>
    </dgm:pt>
    <dgm:pt modelId="{61267C50-C98C-4CFA-8900-E959E825A672}" type="sibTrans" cxnId="{9D60D52A-39FC-4D31-B2CD-BCF9776A9A3F}">
      <dgm:prSet/>
      <dgm:spPr/>
      <dgm:t>
        <a:bodyPr/>
        <a:lstStyle/>
        <a:p>
          <a:endParaRPr lang="en-US"/>
        </a:p>
      </dgm:t>
    </dgm:pt>
    <dgm:pt modelId="{FC3232B3-151D-4D69-B701-FFDFD9302EE1}" type="pres">
      <dgm:prSet presAssocID="{FB8EC1FD-2499-4089-A661-D23882303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1AAE95-0146-4CB8-877F-05F2069E9743}" type="pres">
      <dgm:prSet presAssocID="{41159D22-E3E0-4224-8187-C66259C93C4D}" presName="linNode" presStyleCnt="0"/>
      <dgm:spPr/>
      <dgm:t>
        <a:bodyPr/>
        <a:lstStyle/>
        <a:p>
          <a:endParaRPr lang="en-029"/>
        </a:p>
      </dgm:t>
    </dgm:pt>
    <dgm:pt modelId="{93ABB324-736F-44EB-BF6B-CB4BB2FFAE04}" type="pres">
      <dgm:prSet presAssocID="{41159D22-E3E0-4224-8187-C66259C93C4D}" presName="parentText" presStyleLbl="node1" presStyleIdx="0" presStyleCnt="7" custScaleX="74040" custLinFactNeighborX="-14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F9FB2-305C-44CE-BDB3-087C496AFF10}" type="pres">
      <dgm:prSet presAssocID="{41159D22-E3E0-4224-8187-C66259C93C4D}" presName="descendantText" presStyleLbl="alignAccFollowNode1" presStyleIdx="0" presStyleCnt="7" custLinFactNeighborX="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BB6AD-CE02-4B00-8024-4ACD21B86453}" type="pres">
      <dgm:prSet presAssocID="{1B6643EF-B412-49A1-829A-4F80DBA8E28C}" presName="sp" presStyleCnt="0"/>
      <dgm:spPr/>
      <dgm:t>
        <a:bodyPr/>
        <a:lstStyle/>
        <a:p>
          <a:endParaRPr lang="en-029"/>
        </a:p>
      </dgm:t>
    </dgm:pt>
    <dgm:pt modelId="{F5DF5A60-739E-4544-AB4D-7E46B4C8128B}" type="pres">
      <dgm:prSet presAssocID="{B0C2FB49-08D9-4A5A-9260-B4721C949E07}" presName="linNode" presStyleCnt="0"/>
      <dgm:spPr/>
      <dgm:t>
        <a:bodyPr/>
        <a:lstStyle/>
        <a:p>
          <a:endParaRPr lang="en-029"/>
        </a:p>
      </dgm:t>
    </dgm:pt>
    <dgm:pt modelId="{94979BA4-528A-4F8E-9AC9-09E6B38A7DE0}" type="pres">
      <dgm:prSet presAssocID="{B0C2FB49-08D9-4A5A-9260-B4721C949E07}" presName="parentText" presStyleLbl="node1" presStyleIdx="1" presStyleCnt="7" custScaleX="719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6044-17A0-4DD5-AC09-24A6FB2A1A4A}" type="pres">
      <dgm:prSet presAssocID="{B0C2FB49-08D9-4A5A-9260-B4721C949E07}" presName="descendantText" presStyleLbl="alignAccFollowNode1" presStyleIdx="1" presStyleCnt="7" custLinFactNeighborX="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D8017-EC8D-448B-B5B1-FD508CCE4A01}" type="pres">
      <dgm:prSet presAssocID="{9DD49E4A-FABE-40D6-B018-31421BBA96F2}" presName="sp" presStyleCnt="0"/>
      <dgm:spPr/>
      <dgm:t>
        <a:bodyPr/>
        <a:lstStyle/>
        <a:p>
          <a:endParaRPr lang="en-029"/>
        </a:p>
      </dgm:t>
    </dgm:pt>
    <dgm:pt modelId="{9AB21FBF-6C91-4A58-80F1-B70B04B8B9B1}" type="pres">
      <dgm:prSet presAssocID="{C6E97F42-D5BE-47D1-97F7-3060063F99BB}" presName="linNode" presStyleCnt="0"/>
      <dgm:spPr/>
      <dgm:t>
        <a:bodyPr/>
        <a:lstStyle/>
        <a:p>
          <a:endParaRPr lang="en-029"/>
        </a:p>
      </dgm:t>
    </dgm:pt>
    <dgm:pt modelId="{C6C13829-A056-4D56-A6BF-6E67794D5A42}" type="pres">
      <dgm:prSet presAssocID="{C6E97F42-D5BE-47D1-97F7-3060063F99BB}" presName="parentText" presStyleLbl="node1" presStyleIdx="2" presStyleCnt="7" custScaleX="71153" custLinFactNeighborX="-2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B13A5-E10E-4CD9-A14A-5D3499902D46}" type="pres">
      <dgm:prSet presAssocID="{C6E97F42-D5BE-47D1-97F7-3060063F99BB}" presName="descendantText" presStyleLbl="alignAccFollowNode1" presStyleIdx="2" presStyleCnt="7" custLinFactNeighborX="2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93F10-20A8-496A-B7B2-8F572C7E9DBE}" type="pres">
      <dgm:prSet presAssocID="{EDF09FE9-77FE-4C8D-A78E-967B3087FCF0}" presName="sp" presStyleCnt="0"/>
      <dgm:spPr/>
      <dgm:t>
        <a:bodyPr/>
        <a:lstStyle/>
        <a:p>
          <a:endParaRPr lang="en-029"/>
        </a:p>
      </dgm:t>
    </dgm:pt>
    <dgm:pt modelId="{844DAF84-ACA1-4466-BA4E-95E7B7184058}" type="pres">
      <dgm:prSet presAssocID="{A3B1522D-399A-45AC-B748-D7B1FA27BED8}" presName="linNode" presStyleCnt="0"/>
      <dgm:spPr/>
      <dgm:t>
        <a:bodyPr/>
        <a:lstStyle/>
        <a:p>
          <a:endParaRPr lang="en-029"/>
        </a:p>
      </dgm:t>
    </dgm:pt>
    <dgm:pt modelId="{2B2E6ADB-C5E7-40B3-AAD5-94C02C8B57B6}" type="pres">
      <dgm:prSet presAssocID="{A3B1522D-399A-45AC-B748-D7B1FA27BED8}" presName="parentText" presStyleLbl="node1" presStyleIdx="3" presStyleCnt="7" custScaleX="697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CF1D5-DAB4-4373-9F56-78ACC12FE523}" type="pres">
      <dgm:prSet presAssocID="{A3B1522D-399A-45AC-B748-D7B1FA27BED8}" presName="descendantText" presStyleLbl="alignAccFollowNode1" presStyleIdx="3" presStyleCnt="7" custLinFactNeighborX="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3D52F-0E08-4BFC-9EA4-D949316BFBC8}" type="pres">
      <dgm:prSet presAssocID="{9278BD27-BB53-4C1B-B8FE-DF08FC728E19}" presName="sp" presStyleCnt="0"/>
      <dgm:spPr/>
      <dgm:t>
        <a:bodyPr/>
        <a:lstStyle/>
        <a:p>
          <a:endParaRPr lang="en-029"/>
        </a:p>
      </dgm:t>
    </dgm:pt>
    <dgm:pt modelId="{25779675-E303-4798-95EE-079ECEC1D94A}" type="pres">
      <dgm:prSet presAssocID="{46CF64DB-5C66-4520-BC4B-777771BD4306}" presName="linNode" presStyleCnt="0"/>
      <dgm:spPr/>
      <dgm:t>
        <a:bodyPr/>
        <a:lstStyle/>
        <a:p>
          <a:endParaRPr lang="en-029"/>
        </a:p>
      </dgm:t>
    </dgm:pt>
    <dgm:pt modelId="{C10222A2-2809-4A24-87C1-C4859174583A}" type="pres">
      <dgm:prSet presAssocID="{46CF64DB-5C66-4520-BC4B-777771BD4306}" presName="parentText" presStyleLbl="node1" presStyleIdx="4" presStyleCnt="7" custScaleX="694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FE347-07E8-4BB2-AF3B-6765B59409F4}" type="pres">
      <dgm:prSet presAssocID="{46CF64DB-5C66-4520-BC4B-777771BD4306}" presName="descendantText" presStyleLbl="alignAccFollowNode1" presStyleIdx="4" presStyleCnt="7" custLinFactNeighborX="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A4B0-DBA1-425F-8D8E-9605635A3C7A}" type="pres">
      <dgm:prSet presAssocID="{23056A20-DD46-4997-AA93-9D7220DB8A9B}" presName="sp" presStyleCnt="0"/>
      <dgm:spPr/>
      <dgm:t>
        <a:bodyPr/>
        <a:lstStyle/>
        <a:p>
          <a:endParaRPr lang="en-029"/>
        </a:p>
      </dgm:t>
    </dgm:pt>
    <dgm:pt modelId="{8A1B9CDD-D580-4C60-AA48-6C3AE669598F}" type="pres">
      <dgm:prSet presAssocID="{B7661036-6954-4832-89EA-7F53D8104538}" presName="linNode" presStyleCnt="0"/>
      <dgm:spPr/>
      <dgm:t>
        <a:bodyPr/>
        <a:lstStyle/>
        <a:p>
          <a:endParaRPr lang="en-029"/>
        </a:p>
      </dgm:t>
    </dgm:pt>
    <dgm:pt modelId="{368816A7-835F-4334-96FF-B734A925446F}" type="pres">
      <dgm:prSet presAssocID="{B7661036-6954-4832-89EA-7F53D8104538}" presName="parentText" presStyleLbl="node1" presStyleIdx="5" presStyleCnt="7" custScaleX="69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B63CA-2486-4AB6-BB44-298AD3BA0D61}" type="pres">
      <dgm:prSet presAssocID="{B7661036-6954-4832-89EA-7F53D8104538}" presName="descendantText" presStyleLbl="alignAccFollowNode1" presStyleIdx="5" presStyleCnt="7" custLinFactNeighborX="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6A988-463C-4953-BB52-D645547BB430}" type="pres">
      <dgm:prSet presAssocID="{0BEC3E73-4664-4CFF-9D11-CA47F424B374}" presName="sp" presStyleCnt="0"/>
      <dgm:spPr/>
      <dgm:t>
        <a:bodyPr/>
        <a:lstStyle/>
        <a:p>
          <a:endParaRPr lang="en-029"/>
        </a:p>
      </dgm:t>
    </dgm:pt>
    <dgm:pt modelId="{6D3B12FD-7848-4DDF-BC73-07DC5C9FA214}" type="pres">
      <dgm:prSet presAssocID="{E383DA87-F59F-4C80-86A2-E4B22FE210A6}" presName="linNode" presStyleCnt="0"/>
      <dgm:spPr/>
      <dgm:t>
        <a:bodyPr/>
        <a:lstStyle/>
        <a:p>
          <a:endParaRPr lang="en-029"/>
        </a:p>
      </dgm:t>
    </dgm:pt>
    <dgm:pt modelId="{E8689439-3E06-4B0F-843F-0702EE4ADAE8}" type="pres">
      <dgm:prSet presAssocID="{E383DA87-F59F-4C80-86A2-E4B22FE210A6}" presName="parentText" presStyleLbl="node1" presStyleIdx="6" presStyleCnt="7" custScaleX="697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C3B96-A484-4E25-87AA-82E9BB3DE9AF}" type="pres">
      <dgm:prSet presAssocID="{E383DA87-F59F-4C80-86A2-E4B22FE210A6}" presName="descendantText" presStyleLbl="alignAccFollowNode1" presStyleIdx="6" presStyleCnt="7" custLinFactNeighborX="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DC0A0-ECA9-426C-98FF-ECD5C4C8BD10}" type="presOf" srcId="{5ACA794C-3B93-435A-A878-6910C46469C9}" destId="{D70CF1D5-DAB4-4373-9F56-78ACC12FE523}" srcOrd="0" destOrd="1" presId="urn:microsoft.com/office/officeart/2005/8/layout/vList5"/>
    <dgm:cxn modelId="{B8ADB0ED-9A7F-4371-938D-5F7AEAD51F1B}" srcId="{B0C2FB49-08D9-4A5A-9260-B4721C949E07}" destId="{04CACB03-CEC8-4D63-A000-F96A905ADD6E}" srcOrd="0" destOrd="0" parTransId="{919FE96C-3210-4FCE-A36D-2AB3891EF1E8}" sibTransId="{934F4B0E-5147-4A65-A13C-B0988AF95B07}"/>
    <dgm:cxn modelId="{18785B0F-F7F0-43D6-A633-87B3E0DAACEF}" srcId="{A3B1522D-399A-45AC-B748-D7B1FA27BED8}" destId="{5ACA794C-3B93-435A-A878-6910C46469C9}" srcOrd="1" destOrd="0" parTransId="{24517C8B-2839-4F11-A5C6-AC6C0327A4D2}" sibTransId="{F7640102-14ED-423E-97EA-64A911CAEC4E}"/>
    <dgm:cxn modelId="{400F6C71-4E1F-47AA-B6A0-9D7BCC2B9270}" srcId="{46CF64DB-5C66-4520-BC4B-777771BD4306}" destId="{0629173D-243C-44DE-B55F-B613EC1137A3}" srcOrd="0" destOrd="0" parTransId="{995DBB14-6BC1-44D0-9650-526EE3102860}" sibTransId="{28970072-3881-4C24-8D5D-4D72C0688611}"/>
    <dgm:cxn modelId="{53136DCF-EBCA-496F-9289-D8A87C331759}" srcId="{FB8EC1FD-2499-4089-A661-D23882303ECA}" destId="{41159D22-E3E0-4224-8187-C66259C93C4D}" srcOrd="0" destOrd="0" parTransId="{4EEE7B54-FD80-4B31-A447-FB4569EACA2D}" sibTransId="{1B6643EF-B412-49A1-829A-4F80DBA8E28C}"/>
    <dgm:cxn modelId="{01BD622B-AF95-490C-BF99-B1806B7DD0C8}" srcId="{A3B1522D-399A-45AC-B748-D7B1FA27BED8}" destId="{60854ABC-F2D7-4DD5-AFEC-B8375CCF053A}" srcOrd="0" destOrd="0" parTransId="{2DC3D47F-4E61-428E-8AE5-16B956C84948}" sibTransId="{300B613E-B7C5-432D-8919-0F6FEF7CC65D}"/>
    <dgm:cxn modelId="{9086258F-3175-472D-B881-F422FE0211C4}" type="presOf" srcId="{FB8EC1FD-2499-4089-A661-D23882303ECA}" destId="{FC3232B3-151D-4D69-B701-FFDFD9302EE1}" srcOrd="0" destOrd="0" presId="urn:microsoft.com/office/officeart/2005/8/layout/vList5"/>
    <dgm:cxn modelId="{21296430-4252-46E5-90A0-B9A4264BA3B4}" type="presOf" srcId="{60ABB1A2-9F1D-4F1B-BD08-C6DB06AFE57A}" destId="{5B9C3B96-A484-4E25-87AA-82E9BB3DE9AF}" srcOrd="0" destOrd="0" presId="urn:microsoft.com/office/officeart/2005/8/layout/vList5"/>
    <dgm:cxn modelId="{A96C2CD1-B6B3-4138-877F-5E429248E3DE}" type="presOf" srcId="{B7661036-6954-4832-89EA-7F53D8104538}" destId="{368816A7-835F-4334-96FF-B734A925446F}" srcOrd="0" destOrd="0" presId="urn:microsoft.com/office/officeart/2005/8/layout/vList5"/>
    <dgm:cxn modelId="{94FA7CE9-633E-41E9-8D54-FE3BEE60BB41}" srcId="{FB8EC1FD-2499-4089-A661-D23882303ECA}" destId="{E383DA87-F59F-4C80-86A2-E4B22FE210A6}" srcOrd="6" destOrd="0" parTransId="{DCFD9683-3DEB-4047-AADE-64A12A5721E1}" sibTransId="{85A27697-98CF-4DF1-AF21-81E993575032}"/>
    <dgm:cxn modelId="{9D60D52A-39FC-4D31-B2CD-BCF9776A9A3F}" srcId="{B7661036-6954-4832-89EA-7F53D8104538}" destId="{FF55C69B-BFE9-468E-B2F1-8783BEDA838B}" srcOrd="1" destOrd="0" parTransId="{2026BEAF-8586-4155-B946-2752D4D38709}" sibTransId="{61267C50-C98C-4CFA-8900-E959E825A672}"/>
    <dgm:cxn modelId="{C886C67C-8B1C-4B69-8036-F5204CD12105}" type="presOf" srcId="{41159D22-E3E0-4224-8187-C66259C93C4D}" destId="{93ABB324-736F-44EB-BF6B-CB4BB2FFAE04}" srcOrd="0" destOrd="0" presId="urn:microsoft.com/office/officeart/2005/8/layout/vList5"/>
    <dgm:cxn modelId="{15A22F30-DED8-43DA-9BB7-50D2EE7A0485}" srcId="{FB8EC1FD-2499-4089-A661-D23882303ECA}" destId="{C6E97F42-D5BE-47D1-97F7-3060063F99BB}" srcOrd="2" destOrd="0" parTransId="{269958C7-03D4-47EA-838F-87C68601948F}" sibTransId="{EDF09FE9-77FE-4C8D-A78E-967B3087FCF0}"/>
    <dgm:cxn modelId="{8FBF72CA-4C25-4877-BE12-DEF92895A46D}" srcId="{FB8EC1FD-2499-4089-A661-D23882303ECA}" destId="{B7661036-6954-4832-89EA-7F53D8104538}" srcOrd="5" destOrd="0" parTransId="{567815DA-4E87-4A60-9F8F-E7BBAF55B192}" sibTransId="{0BEC3E73-4664-4CFF-9D11-CA47F424B374}"/>
    <dgm:cxn modelId="{8726A324-2C69-4795-9FCF-718C0AEBD214}" srcId="{E383DA87-F59F-4C80-86A2-E4B22FE210A6}" destId="{60ABB1A2-9F1D-4F1B-BD08-C6DB06AFE57A}" srcOrd="0" destOrd="0" parTransId="{5EE7663B-A15C-4BEA-BF0B-8A73C9AAD226}" sibTransId="{14E4CE49-37EA-4E45-B082-12E0D4C62A56}"/>
    <dgm:cxn modelId="{52B26BDF-2356-4ACC-ADFA-97D48A27D3DB}" srcId="{B7661036-6954-4832-89EA-7F53D8104538}" destId="{8D404860-6CFA-40A1-896B-ACF362575704}" srcOrd="0" destOrd="0" parTransId="{95778E31-76FD-474B-AA8D-4BB38C751FAB}" sibTransId="{0CDD14C7-AFA7-465F-A948-857D7DFC8853}"/>
    <dgm:cxn modelId="{972C87CD-A85A-4B8F-B5B5-4B57DF9B8D74}" type="presOf" srcId="{0629173D-243C-44DE-B55F-B613EC1137A3}" destId="{328FE347-07E8-4BB2-AF3B-6765B59409F4}" srcOrd="0" destOrd="0" presId="urn:microsoft.com/office/officeart/2005/8/layout/vList5"/>
    <dgm:cxn modelId="{C22DD3CE-E9C4-447C-B31B-5B678974E39B}" type="presOf" srcId="{5259093A-BA38-4437-A36E-C6890545B121}" destId="{5B9C3B96-A484-4E25-87AA-82E9BB3DE9AF}" srcOrd="0" destOrd="1" presId="urn:microsoft.com/office/officeart/2005/8/layout/vList5"/>
    <dgm:cxn modelId="{DE4CF99A-2062-4E74-A40D-AFBFBD98147B}" srcId="{FB8EC1FD-2499-4089-A661-D23882303ECA}" destId="{B0C2FB49-08D9-4A5A-9260-B4721C949E07}" srcOrd="1" destOrd="0" parTransId="{15C1C037-B04E-47A3-A57E-F67A87558D54}" sibTransId="{9DD49E4A-FABE-40D6-B018-31421BBA96F2}"/>
    <dgm:cxn modelId="{DCCB49AE-8207-4B80-99F2-6A09BE404BF6}" type="presOf" srcId="{C6E97F42-D5BE-47D1-97F7-3060063F99BB}" destId="{C6C13829-A056-4D56-A6BF-6E67794D5A42}" srcOrd="0" destOrd="0" presId="urn:microsoft.com/office/officeart/2005/8/layout/vList5"/>
    <dgm:cxn modelId="{C3D9AB48-3704-4D59-96D2-3C5DE51F8F6A}" type="presOf" srcId="{A3B1522D-399A-45AC-B748-D7B1FA27BED8}" destId="{2B2E6ADB-C5E7-40B3-AAD5-94C02C8B57B6}" srcOrd="0" destOrd="0" presId="urn:microsoft.com/office/officeart/2005/8/layout/vList5"/>
    <dgm:cxn modelId="{5858FE58-212B-4644-83F1-4DE49530F9F0}" type="presOf" srcId="{E383DA87-F59F-4C80-86A2-E4B22FE210A6}" destId="{E8689439-3E06-4B0F-843F-0702EE4ADAE8}" srcOrd="0" destOrd="0" presId="urn:microsoft.com/office/officeart/2005/8/layout/vList5"/>
    <dgm:cxn modelId="{F3444AA3-5AF8-4FC1-9C0B-35365CECB45A}" type="presOf" srcId="{8D404860-6CFA-40A1-896B-ACF362575704}" destId="{1B7B63CA-2486-4AB6-BB44-298AD3BA0D61}" srcOrd="0" destOrd="0" presId="urn:microsoft.com/office/officeart/2005/8/layout/vList5"/>
    <dgm:cxn modelId="{318E57F0-4301-4C1C-AE3F-EC592940BB5D}" type="presOf" srcId="{04CACB03-CEC8-4D63-A000-F96A905ADD6E}" destId="{A1596044-17A0-4DD5-AC09-24A6FB2A1A4A}" srcOrd="0" destOrd="0" presId="urn:microsoft.com/office/officeart/2005/8/layout/vList5"/>
    <dgm:cxn modelId="{C43483F4-24E3-4B1F-8004-E131319D320B}" srcId="{FB8EC1FD-2499-4089-A661-D23882303ECA}" destId="{A3B1522D-399A-45AC-B748-D7B1FA27BED8}" srcOrd="3" destOrd="0" parTransId="{91A6FF5C-2990-4256-8A37-65B1556E5E60}" sibTransId="{9278BD27-BB53-4C1B-B8FE-DF08FC728E19}"/>
    <dgm:cxn modelId="{BE69A2C4-E931-4C69-BEF1-C562D205AFF4}" srcId="{C6E97F42-D5BE-47D1-97F7-3060063F99BB}" destId="{23D74844-7F70-48DE-B9D7-BEA0DB1265DF}" srcOrd="0" destOrd="0" parTransId="{6A9266F9-A081-4425-8347-B8ABF92D76F1}" sibTransId="{47B0AEAC-5D35-4E2C-95E8-AEE78F2BCFD2}"/>
    <dgm:cxn modelId="{475F8ADB-B9D8-40BF-8486-A71D86370DDF}" type="presOf" srcId="{FF55C69B-BFE9-468E-B2F1-8783BEDA838B}" destId="{1B7B63CA-2486-4AB6-BB44-298AD3BA0D61}" srcOrd="0" destOrd="1" presId="urn:microsoft.com/office/officeart/2005/8/layout/vList5"/>
    <dgm:cxn modelId="{6C7A30DE-CF69-4AC2-98F7-AA3D9CC7E801}" type="presOf" srcId="{B0C2FB49-08D9-4A5A-9260-B4721C949E07}" destId="{94979BA4-528A-4F8E-9AC9-09E6B38A7DE0}" srcOrd="0" destOrd="0" presId="urn:microsoft.com/office/officeart/2005/8/layout/vList5"/>
    <dgm:cxn modelId="{917644DE-7761-4FB1-90D6-347884B30C97}" type="presOf" srcId="{23D74844-7F70-48DE-B9D7-BEA0DB1265DF}" destId="{FADB13A5-E10E-4CD9-A14A-5D3499902D46}" srcOrd="0" destOrd="0" presId="urn:microsoft.com/office/officeart/2005/8/layout/vList5"/>
    <dgm:cxn modelId="{1DE8FCEC-3B7D-4995-9D35-E76F8ED140A8}" srcId="{46CF64DB-5C66-4520-BC4B-777771BD4306}" destId="{B892A4A0-5E0A-4A5C-82D1-FEAB38C6A3EC}" srcOrd="1" destOrd="0" parTransId="{85DECF5F-A73A-484C-9DA0-96C38FD6CCF2}" sibTransId="{B4758F52-362F-459A-8118-3DB467E7377A}"/>
    <dgm:cxn modelId="{1B9A5963-5035-4E95-90DF-BA62D6E93DC1}" srcId="{E383DA87-F59F-4C80-86A2-E4B22FE210A6}" destId="{5259093A-BA38-4437-A36E-C6890545B121}" srcOrd="1" destOrd="0" parTransId="{758D5BEB-64C2-4AD8-88B0-F083E3CAEE51}" sibTransId="{582A46BB-2454-48AF-ADDA-C3A1164F928C}"/>
    <dgm:cxn modelId="{87FDFA17-2E4E-45C3-A634-837F1A8DF6CD}" type="presOf" srcId="{ACE7385E-AD1B-4A70-87BC-539E62AFCDD2}" destId="{62EF9FB2-305C-44CE-BDB3-087C496AFF10}" srcOrd="0" destOrd="0" presId="urn:microsoft.com/office/officeart/2005/8/layout/vList5"/>
    <dgm:cxn modelId="{21E392B0-A25E-486E-B634-BC4121B0AF0B}" srcId="{41159D22-E3E0-4224-8187-C66259C93C4D}" destId="{ACE7385E-AD1B-4A70-87BC-539E62AFCDD2}" srcOrd="0" destOrd="0" parTransId="{FC90825C-B6CE-410F-92A7-1E8E110CF9EB}" sibTransId="{CAEA0EDC-2F78-42A4-A7D6-23F119CD2F0E}"/>
    <dgm:cxn modelId="{09903668-E04E-42D1-AB21-652AD5375564}" type="presOf" srcId="{B892A4A0-5E0A-4A5C-82D1-FEAB38C6A3EC}" destId="{328FE347-07E8-4BB2-AF3B-6765B59409F4}" srcOrd="0" destOrd="1" presId="urn:microsoft.com/office/officeart/2005/8/layout/vList5"/>
    <dgm:cxn modelId="{D89A8EA5-ECBA-46BF-B556-343D36D3A180}" srcId="{FB8EC1FD-2499-4089-A661-D23882303ECA}" destId="{46CF64DB-5C66-4520-BC4B-777771BD4306}" srcOrd="4" destOrd="0" parTransId="{A6030D7B-20DE-4263-9262-5D4A796C44AA}" sibTransId="{23056A20-DD46-4997-AA93-9D7220DB8A9B}"/>
    <dgm:cxn modelId="{2973C2DD-4C4C-4FB9-A3EB-EFB79405522A}" type="presOf" srcId="{46CF64DB-5C66-4520-BC4B-777771BD4306}" destId="{C10222A2-2809-4A24-87C1-C4859174583A}" srcOrd="0" destOrd="0" presId="urn:microsoft.com/office/officeart/2005/8/layout/vList5"/>
    <dgm:cxn modelId="{B6B8530F-5D2B-4682-9D88-CF07D4E04C72}" type="presOf" srcId="{60854ABC-F2D7-4DD5-AFEC-B8375CCF053A}" destId="{D70CF1D5-DAB4-4373-9F56-78ACC12FE523}" srcOrd="0" destOrd="0" presId="urn:microsoft.com/office/officeart/2005/8/layout/vList5"/>
    <dgm:cxn modelId="{3F650FA1-EB7F-4E92-A867-32F164E2A08D}" type="presParOf" srcId="{FC3232B3-151D-4D69-B701-FFDFD9302EE1}" destId="{261AAE95-0146-4CB8-877F-05F2069E9743}" srcOrd="0" destOrd="0" presId="urn:microsoft.com/office/officeart/2005/8/layout/vList5"/>
    <dgm:cxn modelId="{4A3CEBBC-D550-4EB8-B0CC-1C6A3AF9AC1A}" type="presParOf" srcId="{261AAE95-0146-4CB8-877F-05F2069E9743}" destId="{93ABB324-736F-44EB-BF6B-CB4BB2FFAE04}" srcOrd="0" destOrd="0" presId="urn:microsoft.com/office/officeart/2005/8/layout/vList5"/>
    <dgm:cxn modelId="{CB09F888-18EE-4B05-A981-8BFC6E07C1BC}" type="presParOf" srcId="{261AAE95-0146-4CB8-877F-05F2069E9743}" destId="{62EF9FB2-305C-44CE-BDB3-087C496AFF10}" srcOrd="1" destOrd="0" presId="urn:microsoft.com/office/officeart/2005/8/layout/vList5"/>
    <dgm:cxn modelId="{5FBF4D33-FA86-4E10-8303-C85481BCA1B7}" type="presParOf" srcId="{FC3232B3-151D-4D69-B701-FFDFD9302EE1}" destId="{948BB6AD-CE02-4B00-8024-4ACD21B86453}" srcOrd="1" destOrd="0" presId="urn:microsoft.com/office/officeart/2005/8/layout/vList5"/>
    <dgm:cxn modelId="{65EBED55-FE8C-4DF5-B0F6-AEEB75F9815E}" type="presParOf" srcId="{FC3232B3-151D-4D69-B701-FFDFD9302EE1}" destId="{F5DF5A60-739E-4544-AB4D-7E46B4C8128B}" srcOrd="2" destOrd="0" presId="urn:microsoft.com/office/officeart/2005/8/layout/vList5"/>
    <dgm:cxn modelId="{791E30D6-0AE4-4363-920A-AEE67C9787FB}" type="presParOf" srcId="{F5DF5A60-739E-4544-AB4D-7E46B4C8128B}" destId="{94979BA4-528A-4F8E-9AC9-09E6B38A7DE0}" srcOrd="0" destOrd="0" presId="urn:microsoft.com/office/officeart/2005/8/layout/vList5"/>
    <dgm:cxn modelId="{D37F8176-2885-422C-9557-58640859C41B}" type="presParOf" srcId="{F5DF5A60-739E-4544-AB4D-7E46B4C8128B}" destId="{A1596044-17A0-4DD5-AC09-24A6FB2A1A4A}" srcOrd="1" destOrd="0" presId="urn:microsoft.com/office/officeart/2005/8/layout/vList5"/>
    <dgm:cxn modelId="{B019CB6C-99BC-4A6B-A16A-44427BD48569}" type="presParOf" srcId="{FC3232B3-151D-4D69-B701-FFDFD9302EE1}" destId="{7B8D8017-EC8D-448B-B5B1-FD508CCE4A01}" srcOrd="3" destOrd="0" presId="urn:microsoft.com/office/officeart/2005/8/layout/vList5"/>
    <dgm:cxn modelId="{D7CA774D-D28A-4684-8C0B-C1920444D8BE}" type="presParOf" srcId="{FC3232B3-151D-4D69-B701-FFDFD9302EE1}" destId="{9AB21FBF-6C91-4A58-80F1-B70B04B8B9B1}" srcOrd="4" destOrd="0" presId="urn:microsoft.com/office/officeart/2005/8/layout/vList5"/>
    <dgm:cxn modelId="{4C4446AC-DBB1-4A58-8482-1BC3AF914D0E}" type="presParOf" srcId="{9AB21FBF-6C91-4A58-80F1-B70B04B8B9B1}" destId="{C6C13829-A056-4D56-A6BF-6E67794D5A42}" srcOrd="0" destOrd="0" presId="urn:microsoft.com/office/officeart/2005/8/layout/vList5"/>
    <dgm:cxn modelId="{DA5FFBD7-EF10-415C-B72F-6C12BF7A7DB3}" type="presParOf" srcId="{9AB21FBF-6C91-4A58-80F1-B70B04B8B9B1}" destId="{FADB13A5-E10E-4CD9-A14A-5D3499902D46}" srcOrd="1" destOrd="0" presId="urn:microsoft.com/office/officeart/2005/8/layout/vList5"/>
    <dgm:cxn modelId="{CB38AD9E-942F-4647-92FE-16935CEC23DC}" type="presParOf" srcId="{FC3232B3-151D-4D69-B701-FFDFD9302EE1}" destId="{19A93F10-20A8-496A-B7B2-8F572C7E9DBE}" srcOrd="5" destOrd="0" presId="urn:microsoft.com/office/officeart/2005/8/layout/vList5"/>
    <dgm:cxn modelId="{879C0B9D-F684-4FE7-916E-86156D522516}" type="presParOf" srcId="{FC3232B3-151D-4D69-B701-FFDFD9302EE1}" destId="{844DAF84-ACA1-4466-BA4E-95E7B7184058}" srcOrd="6" destOrd="0" presId="urn:microsoft.com/office/officeart/2005/8/layout/vList5"/>
    <dgm:cxn modelId="{9FD0974C-D508-49EF-AFC8-9330D7ED0711}" type="presParOf" srcId="{844DAF84-ACA1-4466-BA4E-95E7B7184058}" destId="{2B2E6ADB-C5E7-40B3-AAD5-94C02C8B57B6}" srcOrd="0" destOrd="0" presId="urn:microsoft.com/office/officeart/2005/8/layout/vList5"/>
    <dgm:cxn modelId="{333CBDA3-5800-4759-9455-7F90F5A90905}" type="presParOf" srcId="{844DAF84-ACA1-4466-BA4E-95E7B7184058}" destId="{D70CF1D5-DAB4-4373-9F56-78ACC12FE523}" srcOrd="1" destOrd="0" presId="urn:microsoft.com/office/officeart/2005/8/layout/vList5"/>
    <dgm:cxn modelId="{CBDC6786-191E-4BB6-8D38-980D792343C4}" type="presParOf" srcId="{FC3232B3-151D-4D69-B701-FFDFD9302EE1}" destId="{01A3D52F-0E08-4BFC-9EA4-D949316BFBC8}" srcOrd="7" destOrd="0" presId="urn:microsoft.com/office/officeart/2005/8/layout/vList5"/>
    <dgm:cxn modelId="{D3253213-F86B-4D33-8B9A-12CE56C5DC46}" type="presParOf" srcId="{FC3232B3-151D-4D69-B701-FFDFD9302EE1}" destId="{25779675-E303-4798-95EE-079ECEC1D94A}" srcOrd="8" destOrd="0" presId="urn:microsoft.com/office/officeart/2005/8/layout/vList5"/>
    <dgm:cxn modelId="{3192D9F9-77E3-44F7-AF97-B88391E5B363}" type="presParOf" srcId="{25779675-E303-4798-95EE-079ECEC1D94A}" destId="{C10222A2-2809-4A24-87C1-C4859174583A}" srcOrd="0" destOrd="0" presId="urn:microsoft.com/office/officeart/2005/8/layout/vList5"/>
    <dgm:cxn modelId="{3E4EDC8E-C12A-4780-9502-D8A0FAA4A569}" type="presParOf" srcId="{25779675-E303-4798-95EE-079ECEC1D94A}" destId="{328FE347-07E8-4BB2-AF3B-6765B59409F4}" srcOrd="1" destOrd="0" presId="urn:microsoft.com/office/officeart/2005/8/layout/vList5"/>
    <dgm:cxn modelId="{3C1A5A69-B42B-4E87-89AD-405F110947ED}" type="presParOf" srcId="{FC3232B3-151D-4D69-B701-FFDFD9302EE1}" destId="{8EB8A4B0-DBA1-425F-8D8E-9605635A3C7A}" srcOrd="9" destOrd="0" presId="urn:microsoft.com/office/officeart/2005/8/layout/vList5"/>
    <dgm:cxn modelId="{EAA7E6BE-1034-4ACB-8FD6-4DF29CB068DB}" type="presParOf" srcId="{FC3232B3-151D-4D69-B701-FFDFD9302EE1}" destId="{8A1B9CDD-D580-4C60-AA48-6C3AE669598F}" srcOrd="10" destOrd="0" presId="urn:microsoft.com/office/officeart/2005/8/layout/vList5"/>
    <dgm:cxn modelId="{3CF1CEC3-3AAA-4B39-BEBE-131F80328DD6}" type="presParOf" srcId="{8A1B9CDD-D580-4C60-AA48-6C3AE669598F}" destId="{368816A7-835F-4334-96FF-B734A925446F}" srcOrd="0" destOrd="0" presId="urn:microsoft.com/office/officeart/2005/8/layout/vList5"/>
    <dgm:cxn modelId="{5C7F8FF3-7AED-4088-A970-97DC22A86D79}" type="presParOf" srcId="{8A1B9CDD-D580-4C60-AA48-6C3AE669598F}" destId="{1B7B63CA-2486-4AB6-BB44-298AD3BA0D61}" srcOrd="1" destOrd="0" presId="urn:microsoft.com/office/officeart/2005/8/layout/vList5"/>
    <dgm:cxn modelId="{3C22B2FD-45C2-45C0-B456-FB19FE61431F}" type="presParOf" srcId="{FC3232B3-151D-4D69-B701-FFDFD9302EE1}" destId="{1116A988-463C-4953-BB52-D645547BB430}" srcOrd="11" destOrd="0" presId="urn:microsoft.com/office/officeart/2005/8/layout/vList5"/>
    <dgm:cxn modelId="{5FD12527-B176-4E9E-956E-98B7E169BFE4}" type="presParOf" srcId="{FC3232B3-151D-4D69-B701-FFDFD9302EE1}" destId="{6D3B12FD-7848-4DDF-BC73-07DC5C9FA214}" srcOrd="12" destOrd="0" presId="urn:microsoft.com/office/officeart/2005/8/layout/vList5"/>
    <dgm:cxn modelId="{F9903EBC-03CF-41C4-825D-22BF1AC69B97}" type="presParOf" srcId="{6D3B12FD-7848-4DDF-BC73-07DC5C9FA214}" destId="{E8689439-3E06-4B0F-843F-0702EE4ADAE8}" srcOrd="0" destOrd="0" presId="urn:microsoft.com/office/officeart/2005/8/layout/vList5"/>
    <dgm:cxn modelId="{71C99C53-3C98-4659-AA3A-F0951DAE2552}" type="presParOf" srcId="{6D3B12FD-7848-4DDF-BC73-07DC5C9FA214}" destId="{5B9C3B96-A484-4E25-87AA-82E9BB3DE9AF}" srcOrd="1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9FB2-305C-44CE-BDB3-087C496AFF10}">
      <dsp:nvSpPr>
        <dsp:cNvPr id="0" name=""/>
        <dsp:cNvSpPr/>
      </dsp:nvSpPr>
      <dsp:spPr>
        <a:xfrm rot="5400000">
          <a:off x="5375271" y="-2475002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400" b="1" kern="1200" smtClean="0"/>
            <a:t>EXCELLENT </a:t>
          </a:r>
          <a:r>
            <a:rPr lang="en-US" sz="1800" kern="1200" smtClean="0"/>
            <a:t>grasp of principles, concepts and skills</a:t>
          </a:r>
          <a:endParaRPr lang="en-US" sz="1800" kern="1200" dirty="0"/>
        </a:p>
      </dsp:txBody>
      <dsp:txXfrm rot="-5400000">
        <a:off x="2819406" y="112246"/>
        <a:ext cx="5723241" cy="580126"/>
      </dsp:txXfrm>
    </dsp:sp>
    <dsp:sp modelId="{93ABB324-736F-44EB-BF6B-CB4BB2FFAE04}">
      <dsp:nvSpPr>
        <dsp:cNvPr id="0" name=""/>
        <dsp:cNvSpPr/>
      </dsp:nvSpPr>
      <dsp:spPr>
        <a:xfrm>
          <a:off x="336141" y="501"/>
          <a:ext cx="2396657" cy="8036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</a:t>
          </a:r>
          <a:endParaRPr lang="en-US" sz="3200" kern="1200" dirty="0"/>
        </a:p>
      </dsp:txBody>
      <dsp:txXfrm>
        <a:off x="375370" y="39730"/>
        <a:ext cx="2318199" cy="725158"/>
      </dsp:txXfrm>
    </dsp:sp>
    <dsp:sp modelId="{A1596044-17A0-4DD5-AC09-24A6FB2A1A4A}">
      <dsp:nvSpPr>
        <dsp:cNvPr id="0" name=""/>
        <dsp:cNvSpPr/>
      </dsp:nvSpPr>
      <dsp:spPr>
        <a:xfrm rot="5400000">
          <a:off x="5375951" y="-1631205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Shows </a:t>
          </a:r>
          <a:r>
            <a:rPr lang="en-US" sz="2400" b="1" kern="1200" dirty="0" smtClean="0"/>
            <a:t>very good </a:t>
          </a:r>
          <a:r>
            <a:rPr lang="en-US" sz="1800" kern="1200" dirty="0" smtClean="0"/>
            <a:t>grasp of principles, concepts and skills</a:t>
          </a:r>
          <a:endParaRPr lang="en-US" sz="1800" kern="1200" dirty="0"/>
        </a:p>
      </dsp:txBody>
      <dsp:txXfrm rot="-5400000">
        <a:off x="2820086" y="956043"/>
        <a:ext cx="5723241" cy="580126"/>
      </dsp:txXfrm>
    </dsp:sp>
    <dsp:sp modelId="{94979BA4-528A-4F8E-9AC9-09E6B38A7DE0}">
      <dsp:nvSpPr>
        <dsp:cNvPr id="0" name=""/>
        <dsp:cNvSpPr/>
      </dsp:nvSpPr>
      <dsp:spPr>
        <a:xfrm>
          <a:off x="420159" y="844298"/>
          <a:ext cx="2330072" cy="803616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II</a:t>
          </a:r>
          <a:endParaRPr lang="en-US" sz="3200" kern="1200" dirty="0"/>
        </a:p>
      </dsp:txBody>
      <dsp:txXfrm>
        <a:off x="459388" y="883527"/>
        <a:ext cx="2251614" cy="725158"/>
      </dsp:txXfrm>
    </dsp:sp>
    <dsp:sp modelId="{FADB13A5-E10E-4CD9-A14A-5D3499902D46}">
      <dsp:nvSpPr>
        <dsp:cNvPr id="0" name=""/>
        <dsp:cNvSpPr/>
      </dsp:nvSpPr>
      <dsp:spPr>
        <a:xfrm rot="5400000">
          <a:off x="5375951" y="-787408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400" b="1" kern="1200" smtClean="0"/>
            <a:t>good</a:t>
          </a:r>
          <a:r>
            <a:rPr lang="en-US" sz="1800" kern="1200" smtClean="0"/>
            <a:t> grasp of principles, concepts and skills</a:t>
          </a:r>
          <a:endParaRPr lang="en-US" sz="1800" kern="1200" dirty="0"/>
        </a:p>
      </dsp:txBody>
      <dsp:txXfrm rot="-5400000">
        <a:off x="2820086" y="1799840"/>
        <a:ext cx="5723241" cy="580126"/>
      </dsp:txXfrm>
    </dsp:sp>
    <dsp:sp modelId="{C6C13829-A056-4D56-A6BF-6E67794D5A42}">
      <dsp:nvSpPr>
        <dsp:cNvPr id="0" name=""/>
        <dsp:cNvSpPr/>
      </dsp:nvSpPr>
      <dsp:spPr>
        <a:xfrm>
          <a:off x="404104" y="1688095"/>
          <a:ext cx="2303205" cy="80361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III</a:t>
          </a:r>
          <a:endParaRPr lang="en-US" sz="3200" kern="1200" dirty="0"/>
        </a:p>
      </dsp:txBody>
      <dsp:txXfrm>
        <a:off x="443333" y="1727324"/>
        <a:ext cx="2224747" cy="725158"/>
      </dsp:txXfrm>
    </dsp:sp>
    <dsp:sp modelId="{D70CF1D5-DAB4-4373-9F56-78ACC12FE523}">
      <dsp:nvSpPr>
        <dsp:cNvPr id="0" name=""/>
        <dsp:cNvSpPr/>
      </dsp:nvSpPr>
      <dsp:spPr>
        <a:xfrm rot="5400000">
          <a:off x="5335651" y="56387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Shows </a:t>
          </a:r>
          <a:r>
            <a:rPr lang="en-US" sz="2000" b="1" kern="1200" dirty="0" smtClean="0"/>
            <a:t>satisfactory</a:t>
          </a:r>
          <a:r>
            <a:rPr lang="en-US" sz="1800" kern="1200" dirty="0" smtClean="0"/>
            <a:t> grasp of principles, concepts and skills</a:t>
          </a:r>
          <a:endParaRPr lang="en-US" sz="1800" kern="1200" dirty="0"/>
        </a:p>
      </dsp:txBody>
      <dsp:txXfrm rot="-5400000">
        <a:off x="2779786" y="2643636"/>
        <a:ext cx="5723241" cy="580126"/>
      </dsp:txXfrm>
    </dsp:sp>
    <dsp:sp modelId="{2B2E6ADB-C5E7-40B3-AAD5-94C02C8B57B6}">
      <dsp:nvSpPr>
        <dsp:cNvPr id="0" name=""/>
        <dsp:cNvSpPr/>
      </dsp:nvSpPr>
      <dsp:spPr>
        <a:xfrm>
          <a:off x="420159" y="2531891"/>
          <a:ext cx="2256204" cy="80361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IV</a:t>
          </a:r>
          <a:endParaRPr lang="en-US" sz="3200" kern="1200" dirty="0"/>
        </a:p>
      </dsp:txBody>
      <dsp:txXfrm>
        <a:off x="459388" y="2571120"/>
        <a:ext cx="2177746" cy="725158"/>
      </dsp:txXfrm>
    </dsp:sp>
    <dsp:sp modelId="{328FE347-07E8-4BB2-AF3B-6765B59409F4}">
      <dsp:nvSpPr>
        <dsp:cNvPr id="0" name=""/>
        <dsp:cNvSpPr/>
      </dsp:nvSpPr>
      <dsp:spPr>
        <a:xfrm rot="5400000">
          <a:off x="5335651" y="900184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000" b="1" kern="1200" smtClean="0"/>
            <a:t>acceptable</a:t>
          </a:r>
          <a:r>
            <a:rPr lang="en-US" sz="1800" kern="1200" smtClean="0"/>
            <a:t> grasp of principles, concepts and skills</a:t>
          </a:r>
          <a:endParaRPr lang="en-US" sz="1800" kern="1200" dirty="0"/>
        </a:p>
      </dsp:txBody>
      <dsp:txXfrm rot="-5400000">
        <a:off x="2779786" y="3487433"/>
        <a:ext cx="5723241" cy="580126"/>
      </dsp:txXfrm>
    </dsp:sp>
    <dsp:sp modelId="{C10222A2-2809-4A24-87C1-C4859174583A}">
      <dsp:nvSpPr>
        <dsp:cNvPr id="0" name=""/>
        <dsp:cNvSpPr/>
      </dsp:nvSpPr>
      <dsp:spPr>
        <a:xfrm>
          <a:off x="420159" y="3375688"/>
          <a:ext cx="2249439" cy="80361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Grade V</a:t>
          </a:r>
          <a:endParaRPr lang="en-US" sz="3200" kern="1200" dirty="0"/>
        </a:p>
      </dsp:txBody>
      <dsp:txXfrm>
        <a:off x="459388" y="3414917"/>
        <a:ext cx="2170981" cy="725158"/>
      </dsp:txXfrm>
    </dsp:sp>
    <dsp:sp modelId="{1B7B63CA-2486-4AB6-BB44-298AD3BA0D61}">
      <dsp:nvSpPr>
        <dsp:cNvPr id="0" name=""/>
        <dsp:cNvSpPr/>
      </dsp:nvSpPr>
      <dsp:spPr>
        <a:xfrm rot="5400000">
          <a:off x="5335651" y="1743981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3288091"/>
            <a:satOff val="18464"/>
            <a:lumOff val="11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88091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000" b="1" kern="1200" smtClean="0"/>
            <a:t>limited</a:t>
          </a:r>
          <a:r>
            <a:rPr lang="en-US" sz="1800" kern="1200" smtClean="0"/>
            <a:t> grasp of principles, concepts and skills</a:t>
          </a:r>
          <a:endParaRPr lang="en-US" sz="1800" kern="1200" dirty="0"/>
        </a:p>
      </dsp:txBody>
      <dsp:txXfrm rot="-5400000">
        <a:off x="2779786" y="4331230"/>
        <a:ext cx="5723241" cy="580126"/>
      </dsp:txXfrm>
    </dsp:sp>
    <dsp:sp modelId="{368816A7-835F-4334-96FF-B734A925446F}">
      <dsp:nvSpPr>
        <dsp:cNvPr id="0" name=""/>
        <dsp:cNvSpPr/>
      </dsp:nvSpPr>
      <dsp:spPr>
        <a:xfrm>
          <a:off x="420159" y="4219485"/>
          <a:ext cx="2244260" cy="803616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VI</a:t>
          </a:r>
          <a:endParaRPr lang="en-US" sz="3200" kern="1200" dirty="0"/>
        </a:p>
      </dsp:txBody>
      <dsp:txXfrm>
        <a:off x="459388" y="4258714"/>
        <a:ext cx="2165802" cy="725158"/>
      </dsp:txXfrm>
    </dsp:sp>
    <dsp:sp modelId="{5B9C3B96-A484-4E25-87AA-82E9BB3DE9AF}">
      <dsp:nvSpPr>
        <dsp:cNvPr id="0" name=""/>
        <dsp:cNvSpPr/>
      </dsp:nvSpPr>
      <dsp:spPr>
        <a:xfrm rot="5400000">
          <a:off x="5335651" y="2587778"/>
          <a:ext cx="642892" cy="5754624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000" b="1" kern="1200" smtClean="0"/>
            <a:t>very limited </a:t>
          </a:r>
          <a:r>
            <a:rPr lang="en-US" sz="1800" kern="1200" smtClean="0"/>
            <a:t>grasp of principles, concepts and skills</a:t>
          </a:r>
          <a:endParaRPr lang="en-US" sz="1800" kern="1200" dirty="0"/>
        </a:p>
      </dsp:txBody>
      <dsp:txXfrm rot="-5400000">
        <a:off x="2779786" y="5175027"/>
        <a:ext cx="5723241" cy="580126"/>
      </dsp:txXfrm>
    </dsp:sp>
    <dsp:sp modelId="{E8689439-3E06-4B0F-843F-0702EE4ADAE8}">
      <dsp:nvSpPr>
        <dsp:cNvPr id="0" name=""/>
        <dsp:cNvSpPr/>
      </dsp:nvSpPr>
      <dsp:spPr>
        <a:xfrm>
          <a:off x="420159" y="5063282"/>
          <a:ext cx="2256204" cy="80361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VII</a:t>
          </a:r>
          <a:endParaRPr lang="en-US" sz="3200" kern="1200" dirty="0"/>
        </a:p>
      </dsp:txBody>
      <dsp:txXfrm>
        <a:off x="459388" y="5102511"/>
        <a:ext cx="2177746" cy="72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01D1-B7F4-4E3A-8264-14382176FA62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D971-20E5-487F-8AD4-F38AAA7EC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7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0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E8D20-5D71-471E-B4C3-30EEFDC7C7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319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C3C36-8853-4599-8EA5-BEA36E383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97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C3C36-8853-4599-8EA5-BEA36E383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2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C3C36-8853-4599-8EA5-BEA36E383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Performance</a:t>
            </a:r>
            <a:r>
              <a:rPr lang="en-US" baseline="0" dirty="0" smtClean="0"/>
              <a:t> for the region has remained stable for the period 2016-2018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20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C3C36-8853-4599-8EA5-BEA36E383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9156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1B1A26-87E1-4FD1-A6DE-ADDEF3A6F6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Grenada’s overall performance shows improvement across</a:t>
            </a:r>
            <a:r>
              <a:rPr lang="en-US" baseline="0" dirty="0" smtClean="0"/>
              <a:t> the period 2016 – 2018.  This overall performance was comparable with the Region.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22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1B1A26-87E1-4FD1-A6DE-ADDEF3A6F6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0134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97905B-82FC-4976-B89A-CC3C692C88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71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2708921"/>
            <a:ext cx="11329259" cy="1470025"/>
          </a:xfr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029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4509120"/>
            <a:ext cx="10944191" cy="576064"/>
          </a:xfrm>
        </p:spPr>
        <p:txBody>
          <a:bodyPr/>
          <a:lstStyle>
            <a:lvl1pPr marL="0" indent="0" algn="l">
              <a:buNone/>
              <a:defRPr sz="30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5415359"/>
            <a:ext cx="11027435" cy="288032"/>
          </a:xfrm>
        </p:spPr>
        <p:txBody>
          <a:bodyPr/>
          <a:lstStyle>
            <a:lvl1pPr marL="0" indent="0" algn="l">
              <a:buNone/>
              <a:defRPr sz="15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15803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4740456"/>
            <a:ext cx="6298571" cy="570186"/>
          </a:xfrm>
        </p:spPr>
        <p:txBody>
          <a:bodyPr anchor="b"/>
          <a:lstStyle>
            <a:lvl1pPr algn="ctr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1531" y="1196753"/>
            <a:ext cx="6298571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>
                <a:sym typeface="Calibri" charset="0"/>
              </a:rPr>
              <a:t>Click icon to add picture</a:t>
            </a:r>
            <a:endParaRPr lang="en-GB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531" y="5367339"/>
            <a:ext cx="6298571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F5AD-FCFF-43D2-945F-FF52A11868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6571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1A6F-B7CF-462A-B4D4-E86CEFED31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4509120"/>
            <a:ext cx="10561173" cy="914400"/>
          </a:xfrm>
        </p:spPr>
        <p:txBody>
          <a:bodyPr/>
          <a:lstStyle>
            <a:lvl1pPr marL="0" indent="0">
              <a:buNone/>
              <a:defRPr sz="3000" b="1">
                <a:solidFill>
                  <a:srgbClr val="00B0F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Closing Greeting</a:t>
            </a:r>
          </a:p>
        </p:txBody>
      </p:sp>
    </p:spTree>
    <p:extLst>
      <p:ext uri="{BB962C8B-B14F-4D97-AF65-F5344CB8AC3E}">
        <p14:creationId xmlns:p14="http://schemas.microsoft.com/office/powerpoint/2010/main" val="22632827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3A76-EFE8-4201-B894-8071BF7F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633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BE01B-E33D-4EFB-A7B8-429F3BDEE22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7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FF8C0-01D3-47AA-B887-ADD2C0C4F553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3E29B-0F0D-4687-A8DE-E655EA7EDD4E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703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9FE59-191D-4D5F-9F20-80ADAE4CACD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7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4A2C1-F347-475F-A0D7-734D417EEFFD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57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7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7A580-BC60-4731-82EE-CAE838993FC4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564905"/>
            <a:ext cx="10843253" cy="1470025"/>
          </a:xfrm>
        </p:spPr>
        <p:txBody>
          <a:bodyPr/>
          <a:lstStyle>
            <a:lvl1pPr algn="ctr">
              <a:defRPr sz="5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ABF-5952-4B0A-9CBD-0F22A6CA2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29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9EEB5-FB4E-4DA0-A901-F6B1E8954869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52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16E2E-374D-4575-9E63-80DD0DF78730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9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BF251-8A7A-4073-9BA1-707C46AB028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34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C4D93-911D-4A1E-86C0-7E7A1437B781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31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C3A76-EFE8-4201-B894-8071BF7F0D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047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eade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13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86201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27687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975-E2C2-44D4-AA25-69762F877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72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60" y="1628800"/>
            <a:ext cx="11218848" cy="432048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69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4" y="1484784"/>
            <a:ext cx="5183717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484784"/>
            <a:ext cx="5183716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684" y="128588"/>
            <a:ext cx="7713133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029" altLang="en-US" dirty="0" smtClean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3E0D-EC00-49D5-9BB7-403C78630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0431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2" y="127907"/>
            <a:ext cx="7713531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683" y="1556792"/>
            <a:ext cx="5386917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683" y="2348881"/>
            <a:ext cx="5386917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372" y="1556792"/>
            <a:ext cx="5389033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5178" y="2343665"/>
            <a:ext cx="5389033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B028-8423-48D0-99C8-D3E5C91675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216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AB45-C0A0-42A4-AE7D-624B9EEE4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69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447801"/>
            <a:ext cx="6815667" cy="4495800"/>
          </a:xfrm>
        </p:spPr>
        <p:txBody>
          <a:bodyPr/>
          <a:lstStyle>
            <a:lvl1pPr algn="l">
              <a:defRPr sz="3200">
                <a:solidFill>
                  <a:srgbClr val="002060"/>
                </a:solidFill>
              </a:defRPr>
            </a:lvl1pPr>
            <a:lvl2pPr algn="l">
              <a:defRPr sz="2800">
                <a:solidFill>
                  <a:srgbClr val="002060"/>
                </a:solidFill>
              </a:defRPr>
            </a:lvl2pPr>
            <a:lvl3pPr algn="l">
              <a:defRPr sz="2400">
                <a:solidFill>
                  <a:srgbClr val="002060"/>
                </a:solidFill>
              </a:defRPr>
            </a:lvl3pPr>
            <a:lvl4pPr algn="l">
              <a:defRPr sz="2000">
                <a:solidFill>
                  <a:srgbClr val="002060"/>
                </a:solidFill>
              </a:defRPr>
            </a:lvl4pPr>
            <a:lvl5pPr algn="l"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13-7CE9-4453-AF9D-931322CE5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9902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73037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394075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1684000" y="6172200"/>
            <a:ext cx="508000" cy="3556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anose="020F0502020204030204" pitchFamily="34" charset="0"/>
                <a:ea typeface="Heiti SC Light" pitchFamily="4" charset="-122"/>
                <a:cs typeface="+mn-cs"/>
                <a:sym typeface="Gill Sans" pitchFamily="4" charset="0"/>
              </a:defRPr>
            </a:lvl1pPr>
          </a:lstStyle>
          <a:p>
            <a:pPr>
              <a:defRPr/>
            </a:pPr>
            <a:fld id="{CD51E5BE-B97E-49F6-8E5F-6956E83928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6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ctr" rtl="0" eaLnBrk="1" fontAlgn="base" hangingPunct="1">
        <a:spcBef>
          <a:spcPts val="800"/>
        </a:spcBef>
        <a:spcAft>
          <a:spcPct val="0"/>
        </a:spcAft>
        <a:buChar char="•"/>
        <a:defRPr sz="3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indent="38100" algn="ctr" rtl="0" eaLnBrk="1" fontAlgn="base" hangingPunct="1">
        <a:spcBef>
          <a:spcPts val="700"/>
        </a:spcBef>
        <a:spcAft>
          <a:spcPct val="0"/>
        </a:spcAft>
        <a:buChar char="–"/>
        <a:defRPr sz="28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indent="38100" algn="ctr" rtl="0" eaLnBrk="1" fontAlgn="base" hangingPunct="1">
        <a:spcBef>
          <a:spcPts val="600"/>
        </a:spcBef>
        <a:spcAft>
          <a:spcPct val="0"/>
        </a:spcAft>
        <a:buChar char="•"/>
        <a:defRPr sz="24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indent="38100" algn="ctr" rtl="0" eaLnBrk="1" fontAlgn="base" hangingPunct="1">
        <a:spcBef>
          <a:spcPts val="500"/>
        </a:spcBef>
        <a:spcAft>
          <a:spcPct val="0"/>
        </a:spcAft>
        <a:buChar char="–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indent="38100" algn="ctr" rtl="0" eaLnBrk="1" fontAlgn="base" hangingPunct="1">
        <a:spcBef>
          <a:spcPts val="500"/>
        </a:spcBef>
        <a:spcAft>
          <a:spcPct val="0"/>
        </a:spcAft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479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791BD-02F2-4242-AD2D-3AABA24A875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9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026" y="3593801"/>
            <a:ext cx="9934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CAPE RESULTS MAY – JUNE 2018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EF818-8B41-447D-A790-C8CE03B29F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20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2322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0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029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MANAGEMENT OF BUSINESS – Unit 1</a:t>
            </a:r>
            <a:endParaRPr lang="en-US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7620000" y="3276600"/>
            <a:ext cx="2792392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2667000" y="4354500"/>
            <a:ext cx="7467600" cy="143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1040525" y="4648203"/>
            <a:ext cx="10231820" cy="1597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8000" dirty="0" smtClean="0">
                <a:solidFill>
                  <a:srgbClr val="FF0000"/>
                </a:solidFill>
                <a:latin typeface="Calibri"/>
              </a:rPr>
              <a:t>94% </a:t>
            </a:r>
            <a:r>
              <a:rPr lang="en-029" sz="80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80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29954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71696"/>
              </p:ext>
            </p:extLst>
          </p:nvPr>
        </p:nvGraphicFramePr>
        <p:xfrm>
          <a:off x="3815255" y="1377352"/>
          <a:ext cx="6597137" cy="297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0799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2322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0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029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MANAGEMENT OF BUSINESS – Unit II </a:t>
            </a:r>
            <a:endParaRPr lang="en-US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7620000" y="3276600"/>
            <a:ext cx="2792392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1428531" y="5341332"/>
            <a:ext cx="8731469" cy="80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580432"/>
            <a:ext cx="12954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/>
          <p:cNvSpPr txBox="1">
            <a:spLocks/>
          </p:cNvSpPr>
          <p:nvPr/>
        </p:nvSpPr>
        <p:spPr>
          <a:xfrm>
            <a:off x="2182792" y="4981903"/>
            <a:ext cx="8229600" cy="210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92%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I-V 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87491"/>
              </p:ext>
            </p:extLst>
          </p:nvPr>
        </p:nvGraphicFramePr>
        <p:xfrm>
          <a:off x="2585545" y="1378833"/>
          <a:ext cx="7826847" cy="341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834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334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BIOLOGY – Unit 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1901480" y="5203094"/>
            <a:ext cx="8389040" cy="1042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88%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1731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18249"/>
              </p:ext>
            </p:extLst>
          </p:nvPr>
        </p:nvGraphicFramePr>
        <p:xfrm>
          <a:off x="2222938" y="1626910"/>
          <a:ext cx="8071102" cy="357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33986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334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BIOLOGY – Unit II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pic>
        <p:nvPicPr>
          <p:cNvPr id="14" name="Picture 13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00398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959421"/>
              </p:ext>
            </p:extLst>
          </p:nvPr>
        </p:nvGraphicFramePr>
        <p:xfrm>
          <a:off x="2349062" y="1777041"/>
          <a:ext cx="7881617" cy="303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13"/>
          <p:cNvSpPr txBox="1">
            <a:spLocks/>
          </p:cNvSpPr>
          <p:nvPr/>
        </p:nvSpPr>
        <p:spPr>
          <a:xfrm>
            <a:off x="1981200" y="5139559"/>
            <a:ext cx="8389040" cy="1105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95%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783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PURE MATHEMATICS – Unit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FFB75-B69C-43BF-81C7-997273BE4E37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1905001" y="5131066"/>
            <a:ext cx="9556530" cy="1407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71%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sz="49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" name="Picture 9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36785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367798"/>
              </p:ext>
            </p:extLst>
          </p:nvPr>
        </p:nvGraphicFramePr>
        <p:xfrm>
          <a:off x="3689131" y="1676203"/>
          <a:ext cx="6608329" cy="306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79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105706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PURE MATHEMATICS – Unit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09113-47C3-4260-906D-663491B62FEF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"/>
            <a:ext cx="9144000" cy="1077219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 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524000" y="5284777"/>
            <a:ext cx="9779876" cy="143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85</a:t>
            </a:r>
            <a:r>
              <a:rPr lang="en-029" sz="4900" dirty="0">
                <a:solidFill>
                  <a:srgbClr val="FF0000"/>
                </a:solidFill>
                <a:latin typeface="Calibri"/>
              </a:rPr>
              <a:t>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sz="49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2" name="Picture 11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524684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050010"/>
              </p:ext>
            </p:extLst>
          </p:nvPr>
        </p:nvGraphicFramePr>
        <p:xfrm>
          <a:off x="4288221" y="2134283"/>
          <a:ext cx="5922581" cy="292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18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cid:image001.png@01D0CBAB.0D63E10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1" y="6096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3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8170" y="1260681"/>
            <a:ext cx="8996268" cy="4586252"/>
            <a:chOff x="878170" y="1260681"/>
            <a:chExt cx="8996268" cy="4586252"/>
          </a:xfrm>
        </p:grpSpPr>
        <p:sp>
          <p:nvSpPr>
            <p:cNvPr id="3" name="Round Diagonal Corner Rectangle 2"/>
            <p:cNvSpPr/>
            <p:nvPr/>
          </p:nvSpPr>
          <p:spPr bwMode="auto">
            <a:xfrm>
              <a:off x="878170" y="1260681"/>
              <a:ext cx="8996268" cy="4586252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029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-122"/>
                <a:cs typeface="Heiti SC Light" charset="-122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5710" y="1441760"/>
              <a:ext cx="8293749" cy="38472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provide the region with: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syllabuses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of the highest quality; valid and reliable examinations and certificates of international repute for students of all ages, abilities and </a:t>
              </a: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interests;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services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educational institutions in the development of syllabuses, examinations and examinations administration in the most cost-effective way.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0" y="202863"/>
            <a:ext cx="6040726" cy="852617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MISSION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05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22" y="321276"/>
            <a:ext cx="7438767" cy="119337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 IN CXC® EXAMINATIONS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89890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Fairness of Examinations</a:t>
            </a:r>
            <a:endParaRPr lang="en-US" sz="4800" kern="1200" dirty="0"/>
          </a:p>
        </p:txBody>
      </p:sp>
      <p:sp>
        <p:nvSpPr>
          <p:cNvPr id="7" name="Freeform 6"/>
          <p:cNvSpPr/>
          <p:nvPr/>
        </p:nvSpPr>
        <p:spPr>
          <a:xfrm>
            <a:off x="3688377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Accuracy of the Marking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5886864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Reliability of the Test Scores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8085352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Quality of the Certification</a:t>
            </a:r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75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9" y="148281"/>
            <a:ext cx="7364150" cy="939115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FOR PURPOSE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797011" y="1298556"/>
            <a:ext cx="9310086" cy="454837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029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207006" y="1497920"/>
            <a:ext cx="9091751" cy="41036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029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 PRODUCTS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Primary Exit Assessment™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(CPEA™)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Certificate Of Secondary Level Competence</a:t>
            </a:r>
            <a:r>
              <a:rPr lang="en-029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(CCSLC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cs typeface="Times New Roman" panose="02020603050405020304" pitchFamily="18" charset="0"/>
              </a:rPr>
              <a:t>	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Secondary Education Certificate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(CSEC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Advanced Proficiency Examination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CAPE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Vocational Qualification*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(CVQ)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defTabSz="4619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CXC-AD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6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25414"/>
            <a:ext cx="7584843" cy="72333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CAPE® NEW GENERATION SUBJECTS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13863"/>
              </p:ext>
            </p:extLst>
          </p:nvPr>
        </p:nvGraphicFramePr>
        <p:xfrm>
          <a:off x="335360" y="1234128"/>
          <a:ext cx="962750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6760">
                  <a:extLst>
                    <a:ext uri="{9D8B030D-6E8A-4147-A177-3AD203B41FA5}">
                      <a16:colId xmlns:a16="http://schemas.microsoft.com/office/drawing/2014/main" val="804445610"/>
                    </a:ext>
                  </a:extLst>
                </a:gridCol>
                <a:gridCol w="922957">
                  <a:extLst>
                    <a:ext uri="{9D8B030D-6E8A-4147-A177-3AD203B41FA5}">
                      <a16:colId xmlns:a16="http://schemas.microsoft.com/office/drawing/2014/main" val="2886053176"/>
                    </a:ext>
                  </a:extLst>
                </a:gridCol>
                <a:gridCol w="1096423">
                  <a:extLst>
                    <a:ext uri="{9D8B030D-6E8A-4147-A177-3AD203B41FA5}">
                      <a16:colId xmlns:a16="http://schemas.microsoft.com/office/drawing/2014/main" val="3446871159"/>
                    </a:ext>
                  </a:extLst>
                </a:gridCol>
                <a:gridCol w="1051366">
                  <a:extLst>
                    <a:ext uri="{9D8B030D-6E8A-4147-A177-3AD203B41FA5}">
                      <a16:colId xmlns:a16="http://schemas.microsoft.com/office/drawing/2014/main" val="1937472563"/>
                    </a:ext>
                  </a:extLst>
                </a:gridCol>
              </a:tblGrid>
              <a:tr h="368123"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808909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AGRICULTURAL SCIENCE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7096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 smtClean="0"/>
                        <a:t>ANIMATION</a:t>
                      </a:r>
                      <a:r>
                        <a:rPr lang="en-US" sz="2000" b="1" baseline="0" dirty="0" smtClean="0"/>
                        <a:t> &amp; GAME DESIGN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823479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 smtClean="0"/>
                        <a:t>DIGITAL MEDIA</a:t>
                      </a:r>
                      <a:r>
                        <a:rPr lang="en-US" sz="2000" b="1" baseline="0" dirty="0" smtClean="0"/>
                        <a:t>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348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ENTREPRENEURSHIP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5,444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4554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2000" b="1" dirty="0" smtClean="0"/>
                        <a:t>FINANCIAL SERVICES STUDIES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57473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GREEN ENGINEERING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2316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 smtClean="0"/>
                        <a:t>LOGISTICS</a:t>
                      </a:r>
                      <a:r>
                        <a:rPr lang="en-US" sz="2000" b="1" baseline="0" dirty="0" smtClean="0"/>
                        <a:t> AND SUPPLY CHANGE OPERATIONS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0091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PERFORMING ARTS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779643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PHYSICAL EDUCATION AND SPORT UNIT 1 &amp; 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757894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fontAlgn="b"/>
                      <a:r>
                        <a:rPr lang="en-029" sz="2000" b="1" dirty="0" smtClean="0"/>
                        <a:t>TOURISM UNIT 1 &amp; 2</a:t>
                      </a:r>
                      <a:endParaRPr lang="en-GB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64991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dirty="0" smtClean="0"/>
                        <a:t>TOTAL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10,805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5272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6798858" y="2778919"/>
            <a:ext cx="3275463" cy="5186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798859" y="4781550"/>
            <a:ext cx="3275463" cy="8001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10951" y="5527343"/>
            <a:ext cx="1827049" cy="461665"/>
            <a:chOff x="10110951" y="5527343"/>
            <a:chExt cx="1827049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0416430" y="5527343"/>
              <a:ext cx="1521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30% CAPE </a:t>
              </a:r>
            </a:p>
          </p:txBody>
        </p:sp>
        <p:sp>
          <p:nvSpPr>
            <p:cNvPr id="8" name="Left Arrow 7"/>
            <p:cNvSpPr/>
            <p:nvPr/>
          </p:nvSpPr>
          <p:spPr bwMode="auto">
            <a:xfrm>
              <a:off x="10110951" y="5649163"/>
              <a:ext cx="300250" cy="191069"/>
            </a:xfrm>
            <a:prstGeom prst="leftArrow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-122"/>
                <a:cs typeface="Heiti SC Light" charset="-122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98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600200" y="6858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5"/>
            <a:ext cx="9144000" cy="646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7" tIns="45713" rIns="91427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CAPE</a:t>
            </a:r>
            <a:r>
              <a:rPr lang="en-029" sz="3600" baseline="30000" dirty="0">
                <a:solidFill>
                  <a:prstClr val="black"/>
                </a:solidFill>
                <a:latin typeface="Calibri"/>
                <a:sym typeface="Symbol"/>
              </a:rPr>
              <a:t></a:t>
            </a:r>
            <a:r>
              <a:rPr lang="en-US" sz="3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Grading System</a:t>
            </a:r>
          </a:p>
        </p:txBody>
      </p:sp>
      <p:pic>
        <p:nvPicPr>
          <p:cNvPr id="4" name="Picture 3" descr="cid:image001.png@01D0CBAB.0D63E10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45" y="19251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41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"/>
            <a:ext cx="9144000" cy="584775"/>
          </a:xfr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029" sz="3200" dirty="0">
                <a:latin typeface="Arial Black" pitchFamily="34" charset="0"/>
              </a:rPr>
              <a:t>CAPE</a:t>
            </a:r>
            <a:r>
              <a:rPr lang="en-029" sz="3200" baseline="30000" dirty="0">
                <a:sym typeface="Symbol"/>
              </a:rPr>
              <a:t> </a:t>
            </a:r>
            <a:r>
              <a:rPr lang="en-029" sz="3200" dirty="0">
                <a:latin typeface="Arial Black" pitchFamily="34" charset="0"/>
              </a:rPr>
              <a:t> Comparison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181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dirty="0" smtClean="0"/>
              <a:t>Overall, Grenada’s performance </a:t>
            </a:r>
            <a:r>
              <a:rPr lang="en-029" dirty="0"/>
              <a:t>was </a:t>
            </a:r>
            <a:r>
              <a:rPr lang="en-029" dirty="0" smtClean="0"/>
              <a:t>marginally lower compared </a:t>
            </a:r>
            <a:r>
              <a:rPr lang="en-029" dirty="0"/>
              <a:t>with the Region</a:t>
            </a:r>
            <a:r>
              <a:rPr lang="en-029" dirty="0" smtClean="0"/>
              <a:t>.</a:t>
            </a:r>
          </a:p>
          <a:p>
            <a:pPr marL="798493" indent="-230182"/>
            <a:r>
              <a:rPr lang="en-029" sz="2600" dirty="0">
                <a:solidFill>
                  <a:srgbClr val="FF0000"/>
                </a:solidFill>
              </a:rPr>
              <a:t>82%</a:t>
            </a:r>
            <a:r>
              <a:rPr lang="en-029" sz="2600" dirty="0"/>
              <a:t> attained acceptable Grades I-V compared to a Regional </a:t>
            </a:r>
            <a:r>
              <a:rPr lang="en-029" sz="2600" dirty="0">
                <a:solidFill>
                  <a:srgbClr val="FF0000"/>
                </a:solidFill>
              </a:rPr>
              <a:t>87%</a:t>
            </a:r>
          </a:p>
          <a:p>
            <a:pPr marL="798493" indent="-230182"/>
            <a:endParaRPr lang="en-029" sz="26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029" sz="2800" dirty="0"/>
              <a:t>There were </a:t>
            </a:r>
            <a:r>
              <a:rPr lang="en-029" sz="2800" dirty="0">
                <a:solidFill>
                  <a:srgbClr val="FF0000"/>
                </a:solidFill>
              </a:rPr>
              <a:t>11</a:t>
            </a:r>
            <a:r>
              <a:rPr lang="en-029" sz="2800" dirty="0"/>
              <a:t> Units in which 100% of candidates in Grenada attained acceptable Grades I-V.</a:t>
            </a:r>
          </a:p>
          <a:p>
            <a:pPr marL="57150" indent="0">
              <a:buNone/>
            </a:pPr>
            <a:endParaRPr lang="en-029" sz="2600" dirty="0"/>
          </a:p>
          <a:p>
            <a:pPr marL="0" indent="0">
              <a:buNone/>
            </a:pPr>
            <a:endParaRPr lang="en-029" sz="1100" dirty="0"/>
          </a:p>
          <a:p>
            <a:pPr marL="0" indent="0">
              <a:buNone/>
            </a:pPr>
            <a:endParaRPr lang="en-029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1DF9-94BB-434F-97D6-F2F2FED77FF6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6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84775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505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CARIBBEAN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7620000" y="3276600"/>
            <a:ext cx="2792392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89" y="541585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109224"/>
              </p:ext>
            </p:extLst>
          </p:nvPr>
        </p:nvGraphicFramePr>
        <p:xfrm>
          <a:off x="4382814" y="1308250"/>
          <a:ext cx="5751786" cy="346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1905000" y="5428183"/>
            <a:ext cx="8229600" cy="700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en-029" sz="8000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r>
              <a:rPr lang="en-029" sz="8000" dirty="0" smtClean="0">
                <a:solidFill>
                  <a:srgbClr val="FF0000"/>
                </a:solidFill>
                <a:latin typeface="Calibri"/>
              </a:rPr>
              <a:t>97% </a:t>
            </a:r>
            <a:r>
              <a:rPr lang="en-029" sz="80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80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sz="8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5537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2322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CAPE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029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COMMUNICATION  STUDIES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CAPE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7620000" y="3276600"/>
            <a:ext cx="2792392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2133600" y="4724403"/>
            <a:ext cx="7467600" cy="143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1828800" y="5306002"/>
            <a:ext cx="9459310" cy="63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en-029" sz="4900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97%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I-V</a:t>
            </a:r>
            <a:endParaRPr lang="en-029" sz="49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14401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43865"/>
              </p:ext>
            </p:extLst>
          </p:nvPr>
        </p:nvGraphicFramePr>
        <p:xfrm>
          <a:off x="4165601" y="1524002"/>
          <a:ext cx="6197600" cy="37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54999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Custom 3">
      <a:dk1>
        <a:srgbClr val="002060"/>
      </a:dk1>
      <a:lt1>
        <a:sysClr val="window" lastClr="FFFFFF"/>
      </a:lt1>
      <a:dk2>
        <a:srgbClr val="17406D"/>
      </a:dk2>
      <a:lt2>
        <a:srgbClr val="DBEFF9"/>
      </a:lt2>
      <a:accent1>
        <a:srgbClr val="FF6600"/>
      </a:accent1>
      <a:accent2>
        <a:srgbClr val="FFCC66"/>
      </a:accent2>
      <a:accent3>
        <a:srgbClr val="008000"/>
      </a:accent3>
      <a:accent4>
        <a:srgbClr val="0066FF"/>
      </a:accent4>
      <a:accent5>
        <a:srgbClr val="FF0000"/>
      </a:accent5>
      <a:accent6>
        <a:srgbClr val="7030A0"/>
      </a:accent6>
      <a:hlink>
        <a:srgbClr val="00B0F0"/>
      </a:hlink>
      <a:folHlink>
        <a:srgbClr val="00B0F0"/>
      </a:folHlink>
    </a:clrScheme>
    <a:fontScheme name="Default - Title Slid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XC PowerPoint Template no® FINAL 27August2015" id="{06344E2F-5FD7-4AC8-8404-0FAAFBC0FC93}" vid="{36D5E964-5A04-49F5-AC92-F44B5A3A1F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559</Words>
  <Application>Microsoft Office PowerPoint</Application>
  <PresentationFormat>Widescreen</PresentationFormat>
  <Paragraphs>160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Gill Sans</vt:lpstr>
      <vt:lpstr>Heiti SC Light</vt:lpstr>
      <vt:lpstr>Symbol</vt:lpstr>
      <vt:lpstr>Times New Roman</vt:lpstr>
      <vt:lpstr>Default - Title Slide</vt:lpstr>
      <vt:lpstr>Office Theme</vt:lpstr>
      <vt:lpstr>PowerPoint Presentation</vt:lpstr>
      <vt:lpstr>OUR MISSION</vt:lpstr>
      <vt:lpstr>GUIDING PRINCIPLES IN CXC® EXAMINATIONS</vt:lpstr>
      <vt:lpstr>FITNESS FOR PURPOSE</vt:lpstr>
      <vt:lpstr>CAPE® NEW GENERATION SUBJECTS </vt:lpstr>
      <vt:lpstr>PowerPoint Presentation</vt:lpstr>
      <vt:lpstr>CAPE  Comparison of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Payne</dc:creator>
  <cp:lastModifiedBy>Cleveland L. Sam</cp:lastModifiedBy>
  <cp:revision>91</cp:revision>
  <dcterms:created xsi:type="dcterms:W3CDTF">2018-08-06T13:46:51Z</dcterms:created>
  <dcterms:modified xsi:type="dcterms:W3CDTF">2018-10-19T13:16:05Z</dcterms:modified>
</cp:coreProperties>
</file>